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30"/>
  </p:notesMasterIdLst>
  <p:sldIdLst>
    <p:sldId id="292" r:id="rId2"/>
    <p:sldId id="296" r:id="rId3"/>
    <p:sldId id="259" r:id="rId4"/>
    <p:sldId id="260" r:id="rId5"/>
    <p:sldId id="261" r:id="rId6"/>
    <p:sldId id="262" r:id="rId7"/>
    <p:sldId id="263" r:id="rId8"/>
    <p:sldId id="272" r:id="rId9"/>
    <p:sldId id="264" r:id="rId10"/>
    <p:sldId id="266" r:id="rId11"/>
    <p:sldId id="267" r:id="rId12"/>
    <p:sldId id="291" r:id="rId13"/>
    <p:sldId id="273" r:id="rId14"/>
    <p:sldId id="290" r:id="rId15"/>
    <p:sldId id="270" r:id="rId16"/>
    <p:sldId id="274" r:id="rId17"/>
    <p:sldId id="275" r:id="rId18"/>
    <p:sldId id="277" r:id="rId19"/>
    <p:sldId id="278" r:id="rId20"/>
    <p:sldId id="285" r:id="rId21"/>
    <p:sldId id="280" r:id="rId22"/>
    <p:sldId id="281" r:id="rId23"/>
    <p:sldId id="293" r:id="rId24"/>
    <p:sldId id="282" r:id="rId25"/>
    <p:sldId id="288" r:id="rId26"/>
    <p:sldId id="294" r:id="rId27"/>
    <p:sldId id="295" r:id="rId28"/>
    <p:sldId id="283" r:id="rId29"/>
  </p:sldIdLst>
  <p:sldSz cx="6858000" cy="9144000" type="screen4x3"/>
  <p:notesSz cx="6888163" cy="100203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6" d="100"/>
          <a:sy n="66" d="100"/>
        </p:scale>
        <p:origin x="2568" y="48"/>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1"/>
            <a:ext cx="2984871" cy="501015"/>
          </a:xfrm>
          <a:prstGeom prst="rect">
            <a:avLst/>
          </a:prstGeom>
        </p:spPr>
        <p:txBody>
          <a:bodyPr vert="horz" lIns="96605" tIns="48303" rIns="96605" bIns="48303" rtlCol="0"/>
          <a:lstStyle>
            <a:lvl1pPr algn="l">
              <a:defRPr sz="1300"/>
            </a:lvl1pPr>
          </a:lstStyle>
          <a:p>
            <a:endParaRPr lang="ru-RU"/>
          </a:p>
        </p:txBody>
      </p:sp>
      <p:sp>
        <p:nvSpPr>
          <p:cNvPr id="3" name="Дата 2"/>
          <p:cNvSpPr>
            <a:spLocks noGrp="1"/>
          </p:cNvSpPr>
          <p:nvPr>
            <p:ph type="dt" idx="1"/>
          </p:nvPr>
        </p:nvSpPr>
        <p:spPr>
          <a:xfrm>
            <a:off x="3901698" y="1"/>
            <a:ext cx="2984871" cy="501015"/>
          </a:xfrm>
          <a:prstGeom prst="rect">
            <a:avLst/>
          </a:prstGeom>
        </p:spPr>
        <p:txBody>
          <a:bodyPr vert="horz" lIns="96605" tIns="48303" rIns="96605" bIns="48303" rtlCol="0"/>
          <a:lstStyle>
            <a:lvl1pPr algn="r">
              <a:defRPr sz="1300"/>
            </a:lvl1pPr>
          </a:lstStyle>
          <a:p>
            <a:fld id="{F07ADF81-0E1B-43A2-907E-5727D6FB1E16}" type="datetimeFigureOut">
              <a:rPr lang="ru-RU" smtClean="0"/>
              <a:t>27.05.2016</a:t>
            </a:fld>
            <a:endParaRPr lang="ru-RU"/>
          </a:p>
        </p:txBody>
      </p:sp>
      <p:sp>
        <p:nvSpPr>
          <p:cNvPr id="4" name="Образ слайда 3"/>
          <p:cNvSpPr>
            <a:spLocks noGrp="1" noRot="1" noChangeAspect="1"/>
          </p:cNvSpPr>
          <p:nvPr>
            <p:ph type="sldImg" idx="2"/>
          </p:nvPr>
        </p:nvSpPr>
        <p:spPr>
          <a:xfrm>
            <a:off x="2035175" y="750888"/>
            <a:ext cx="2817813" cy="3757612"/>
          </a:xfrm>
          <a:prstGeom prst="rect">
            <a:avLst/>
          </a:prstGeom>
          <a:noFill/>
          <a:ln w="12700">
            <a:solidFill>
              <a:prstClr val="black"/>
            </a:solidFill>
          </a:ln>
        </p:spPr>
        <p:txBody>
          <a:bodyPr vert="horz" lIns="96605" tIns="48303" rIns="96605" bIns="48303" rtlCol="0" anchor="ctr"/>
          <a:lstStyle/>
          <a:p>
            <a:endParaRPr lang="ru-RU"/>
          </a:p>
        </p:txBody>
      </p:sp>
      <p:sp>
        <p:nvSpPr>
          <p:cNvPr id="5" name="Заметки 4"/>
          <p:cNvSpPr>
            <a:spLocks noGrp="1"/>
          </p:cNvSpPr>
          <p:nvPr>
            <p:ph type="body" sz="quarter" idx="3"/>
          </p:nvPr>
        </p:nvSpPr>
        <p:spPr>
          <a:xfrm>
            <a:off x="688817" y="4759644"/>
            <a:ext cx="5510530" cy="4509135"/>
          </a:xfrm>
          <a:prstGeom prst="rect">
            <a:avLst/>
          </a:prstGeom>
        </p:spPr>
        <p:txBody>
          <a:bodyPr vert="horz" lIns="96605" tIns="48303" rIns="96605" bIns="48303"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517547"/>
            <a:ext cx="2984871" cy="501015"/>
          </a:xfrm>
          <a:prstGeom prst="rect">
            <a:avLst/>
          </a:prstGeom>
        </p:spPr>
        <p:txBody>
          <a:bodyPr vert="horz" lIns="96605" tIns="48303" rIns="96605" bIns="48303" rtlCol="0" anchor="b"/>
          <a:lstStyle>
            <a:lvl1pPr algn="l">
              <a:defRPr sz="1300"/>
            </a:lvl1pPr>
          </a:lstStyle>
          <a:p>
            <a:endParaRPr lang="ru-RU"/>
          </a:p>
        </p:txBody>
      </p:sp>
      <p:sp>
        <p:nvSpPr>
          <p:cNvPr id="7" name="Номер слайда 6"/>
          <p:cNvSpPr>
            <a:spLocks noGrp="1"/>
          </p:cNvSpPr>
          <p:nvPr>
            <p:ph type="sldNum" sz="quarter" idx="5"/>
          </p:nvPr>
        </p:nvSpPr>
        <p:spPr>
          <a:xfrm>
            <a:off x="3901698" y="9517547"/>
            <a:ext cx="2984871" cy="501015"/>
          </a:xfrm>
          <a:prstGeom prst="rect">
            <a:avLst/>
          </a:prstGeom>
        </p:spPr>
        <p:txBody>
          <a:bodyPr vert="horz" lIns="96605" tIns="48303" rIns="96605" bIns="48303" rtlCol="0" anchor="b"/>
          <a:lstStyle>
            <a:lvl1pPr algn="r">
              <a:defRPr sz="1300"/>
            </a:lvl1pPr>
          </a:lstStyle>
          <a:p>
            <a:fld id="{E6E675F4-259D-417A-8BC8-09845298CCCC}" type="slidenum">
              <a:rPr lang="ru-RU" smtClean="0"/>
              <a:t>‹#›</a:t>
            </a:fld>
            <a:endParaRPr lang="ru-RU"/>
          </a:p>
        </p:txBody>
      </p:sp>
    </p:spTree>
    <p:extLst>
      <p:ext uri="{BB962C8B-B14F-4D97-AF65-F5344CB8AC3E}">
        <p14:creationId xmlns:p14="http://schemas.microsoft.com/office/powerpoint/2010/main" val="22244385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E6E675F4-259D-417A-8BC8-09845298CCCC}" type="slidenum">
              <a:rPr lang="ru-RU" smtClean="0"/>
              <a:t>1</a:t>
            </a:fld>
            <a:endParaRPr lang="ru-RU"/>
          </a:p>
        </p:txBody>
      </p:sp>
    </p:spTree>
    <p:extLst>
      <p:ext uri="{BB962C8B-B14F-4D97-AF65-F5344CB8AC3E}">
        <p14:creationId xmlns:p14="http://schemas.microsoft.com/office/powerpoint/2010/main" val="29674253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tt-RU" dirty="0" smtClean="0"/>
              <a:t>Аделя һәркөнне  мәктәп ишегалдына элгән</a:t>
            </a:r>
            <a:r>
              <a:rPr lang="tt-RU" baseline="0" dirty="0" smtClean="0"/>
              <a:t> җимлегенә кошлар өчен азык куя</a:t>
            </a:r>
            <a:endParaRPr lang="ru-RU" dirty="0"/>
          </a:p>
        </p:txBody>
      </p:sp>
      <p:sp>
        <p:nvSpPr>
          <p:cNvPr id="4" name="Номер слайда 3"/>
          <p:cNvSpPr>
            <a:spLocks noGrp="1"/>
          </p:cNvSpPr>
          <p:nvPr>
            <p:ph type="sldNum" sz="quarter" idx="10"/>
          </p:nvPr>
        </p:nvSpPr>
        <p:spPr/>
        <p:txBody>
          <a:bodyPr/>
          <a:lstStyle/>
          <a:p>
            <a:fld id="{E6E675F4-259D-417A-8BC8-09845298CCCC}" type="slidenum">
              <a:rPr lang="ru-RU" smtClean="0"/>
              <a:t>16</a:t>
            </a:fld>
            <a:endParaRPr lang="ru-RU"/>
          </a:p>
        </p:txBody>
      </p:sp>
    </p:spTree>
    <p:extLst>
      <p:ext uri="{BB962C8B-B14F-4D97-AF65-F5344CB8AC3E}">
        <p14:creationId xmlns:p14="http://schemas.microsoft.com/office/powerpoint/2010/main" val="4535435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035175" y="750888"/>
            <a:ext cx="2817813" cy="3757612"/>
          </a:xfrm>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9377595-E871-4749-9E68-8848D8C20F08}" type="slidenum">
              <a:rPr lang="ru-RU" smtClean="0"/>
              <a:t>18</a:t>
            </a:fld>
            <a:endParaRPr lang="ru-RU"/>
          </a:p>
        </p:txBody>
      </p:sp>
    </p:spTree>
    <p:extLst>
      <p:ext uri="{BB962C8B-B14F-4D97-AF65-F5344CB8AC3E}">
        <p14:creationId xmlns:p14="http://schemas.microsoft.com/office/powerpoint/2010/main" val="950564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E6E675F4-259D-417A-8BC8-09845298CCCC}" type="slidenum">
              <a:rPr lang="ru-RU" smtClean="0"/>
              <a:t>19</a:t>
            </a:fld>
            <a:endParaRPr lang="ru-RU"/>
          </a:p>
        </p:txBody>
      </p:sp>
    </p:spTree>
    <p:extLst>
      <p:ext uri="{BB962C8B-B14F-4D97-AF65-F5344CB8AC3E}">
        <p14:creationId xmlns:p14="http://schemas.microsoft.com/office/powerpoint/2010/main" val="4579049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035175" y="750888"/>
            <a:ext cx="2817813" cy="3757612"/>
          </a:xfrm>
        </p:spPr>
      </p:sp>
      <p:sp>
        <p:nvSpPr>
          <p:cNvPr id="3" name="Заметки 2"/>
          <p:cNvSpPr>
            <a:spLocks noGrp="1"/>
          </p:cNvSpPr>
          <p:nvPr>
            <p:ph type="body" idx="1"/>
          </p:nvPr>
        </p:nvSpPr>
        <p:spPr/>
        <p:txBody>
          <a:bodyPr/>
          <a:lstStyle/>
          <a:p>
            <a:r>
              <a:rPr lang="tt-RU" dirty="0" smtClean="0"/>
              <a:t>Буяугыч “Кыш бабай һәм Кар кызы”</a:t>
            </a:r>
            <a:endParaRPr lang="ru-RU" dirty="0"/>
          </a:p>
        </p:txBody>
      </p:sp>
      <p:sp>
        <p:nvSpPr>
          <p:cNvPr id="4" name="Номер слайда 3"/>
          <p:cNvSpPr>
            <a:spLocks noGrp="1"/>
          </p:cNvSpPr>
          <p:nvPr>
            <p:ph type="sldNum" sz="quarter" idx="10"/>
          </p:nvPr>
        </p:nvSpPr>
        <p:spPr/>
        <p:txBody>
          <a:bodyPr/>
          <a:lstStyle/>
          <a:p>
            <a:fld id="{29377595-E871-4749-9E68-8848D8C20F08}" type="slidenum">
              <a:rPr lang="ru-RU" smtClean="0"/>
              <a:t>20</a:t>
            </a:fld>
            <a:endParaRPr lang="ru-RU"/>
          </a:p>
        </p:txBody>
      </p:sp>
    </p:spTree>
    <p:extLst>
      <p:ext uri="{BB962C8B-B14F-4D97-AF65-F5344CB8AC3E}">
        <p14:creationId xmlns:p14="http://schemas.microsoft.com/office/powerpoint/2010/main" val="223008615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035175" y="750888"/>
            <a:ext cx="2817813" cy="3757612"/>
          </a:xfrm>
        </p:spPr>
      </p:sp>
      <p:sp>
        <p:nvSpPr>
          <p:cNvPr id="3" name="Заметки 2"/>
          <p:cNvSpPr>
            <a:spLocks noGrp="1"/>
          </p:cNvSpPr>
          <p:nvPr>
            <p:ph type="body" idx="1"/>
          </p:nvPr>
        </p:nvSpPr>
        <p:spPr/>
        <p:txBody>
          <a:bodyPr/>
          <a:lstStyle/>
          <a:p>
            <a:r>
              <a:rPr lang="tt-RU" baseline="0" dirty="0" smtClean="0"/>
              <a:t>Лилия Садриева Камиләне М. Җәлилнең туган көненә  багышланган радиотапшыруга </a:t>
            </a:r>
            <a:r>
              <a:rPr lang="ru-RU" baseline="0" dirty="0" err="1" smtClean="0"/>
              <a:t>хәзерли</a:t>
            </a:r>
            <a:endParaRPr lang="ru-RU" dirty="0"/>
          </a:p>
        </p:txBody>
      </p:sp>
      <p:sp>
        <p:nvSpPr>
          <p:cNvPr id="4" name="Номер слайда 3"/>
          <p:cNvSpPr>
            <a:spLocks noGrp="1"/>
          </p:cNvSpPr>
          <p:nvPr>
            <p:ph type="sldNum" sz="quarter" idx="10"/>
          </p:nvPr>
        </p:nvSpPr>
        <p:spPr/>
        <p:txBody>
          <a:bodyPr/>
          <a:lstStyle/>
          <a:p>
            <a:fld id="{29377595-E871-4749-9E68-8848D8C20F08}" type="slidenum">
              <a:rPr lang="ru-RU" smtClean="0"/>
              <a:t>21</a:t>
            </a:fld>
            <a:endParaRPr lang="ru-RU"/>
          </a:p>
        </p:txBody>
      </p:sp>
    </p:spTree>
    <p:extLst>
      <p:ext uri="{BB962C8B-B14F-4D97-AF65-F5344CB8AC3E}">
        <p14:creationId xmlns:p14="http://schemas.microsoft.com/office/powerpoint/2010/main" val="29750473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tt-RU" dirty="0" smtClean="0"/>
              <a:t>Кышкы</a:t>
            </a:r>
            <a:r>
              <a:rPr lang="tt-RU" baseline="0" dirty="0" smtClean="0"/>
              <a:t> фән олимпиадасы нәтиҗәләре</a:t>
            </a:r>
            <a:endParaRPr lang="ru-RU" dirty="0"/>
          </a:p>
        </p:txBody>
      </p:sp>
      <p:sp>
        <p:nvSpPr>
          <p:cNvPr id="4" name="Номер слайда 3"/>
          <p:cNvSpPr>
            <a:spLocks noGrp="1"/>
          </p:cNvSpPr>
          <p:nvPr>
            <p:ph type="sldNum" sz="quarter" idx="10"/>
          </p:nvPr>
        </p:nvSpPr>
        <p:spPr/>
        <p:txBody>
          <a:bodyPr/>
          <a:lstStyle/>
          <a:p>
            <a:fld id="{E6E675F4-259D-417A-8BC8-09845298CCCC}" type="slidenum">
              <a:rPr lang="ru-RU" smtClean="0"/>
              <a:t>22</a:t>
            </a:fld>
            <a:endParaRPr lang="ru-RU"/>
          </a:p>
        </p:txBody>
      </p:sp>
    </p:spTree>
    <p:extLst>
      <p:ext uri="{BB962C8B-B14F-4D97-AF65-F5344CB8AC3E}">
        <p14:creationId xmlns:p14="http://schemas.microsoft.com/office/powerpoint/2010/main" val="29455862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tt-RU" dirty="0" smtClean="0"/>
              <a:t>Кар ничек барлыкка килә?</a:t>
            </a:r>
            <a:endParaRPr lang="ru-RU" dirty="0"/>
          </a:p>
        </p:txBody>
      </p:sp>
      <p:sp>
        <p:nvSpPr>
          <p:cNvPr id="4" name="Номер слайда 3"/>
          <p:cNvSpPr>
            <a:spLocks noGrp="1"/>
          </p:cNvSpPr>
          <p:nvPr>
            <p:ph type="sldNum" sz="quarter" idx="10"/>
          </p:nvPr>
        </p:nvSpPr>
        <p:spPr/>
        <p:txBody>
          <a:bodyPr/>
          <a:lstStyle/>
          <a:p>
            <a:fld id="{E6E675F4-259D-417A-8BC8-09845298CCCC}" type="slidenum">
              <a:rPr lang="ru-RU" smtClean="0"/>
              <a:t>23</a:t>
            </a:fld>
            <a:endParaRPr lang="ru-RU"/>
          </a:p>
        </p:txBody>
      </p:sp>
    </p:spTree>
    <p:extLst>
      <p:ext uri="{BB962C8B-B14F-4D97-AF65-F5344CB8AC3E}">
        <p14:creationId xmlns:p14="http://schemas.microsoft.com/office/powerpoint/2010/main" val="31840248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tt-RU" dirty="0" smtClean="0"/>
              <a:t>Айлия, Искәндәр,</a:t>
            </a:r>
            <a:r>
              <a:rPr lang="tt-RU" baseline="0" dirty="0" smtClean="0"/>
              <a:t> Зәйнәп тә рәсем ясарга яраталар</a:t>
            </a:r>
            <a:endParaRPr lang="ru-RU" dirty="0"/>
          </a:p>
        </p:txBody>
      </p:sp>
      <p:sp>
        <p:nvSpPr>
          <p:cNvPr id="4" name="Номер слайда 3"/>
          <p:cNvSpPr>
            <a:spLocks noGrp="1"/>
          </p:cNvSpPr>
          <p:nvPr>
            <p:ph type="sldNum" sz="quarter" idx="10"/>
          </p:nvPr>
        </p:nvSpPr>
        <p:spPr/>
        <p:txBody>
          <a:bodyPr/>
          <a:lstStyle/>
          <a:p>
            <a:fld id="{E6E675F4-259D-417A-8BC8-09845298CCCC}" type="slidenum">
              <a:rPr lang="ru-RU" smtClean="0"/>
              <a:t>24</a:t>
            </a:fld>
            <a:endParaRPr lang="ru-RU"/>
          </a:p>
        </p:txBody>
      </p:sp>
    </p:spTree>
    <p:extLst>
      <p:ext uri="{BB962C8B-B14F-4D97-AF65-F5344CB8AC3E}">
        <p14:creationId xmlns:p14="http://schemas.microsoft.com/office/powerpoint/2010/main" val="1948931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035175" y="750888"/>
            <a:ext cx="2817813" cy="3757612"/>
          </a:xfrm>
        </p:spPr>
      </p:sp>
      <p:sp>
        <p:nvSpPr>
          <p:cNvPr id="3" name="Заметки 2"/>
          <p:cNvSpPr>
            <a:spLocks noGrp="1"/>
          </p:cNvSpPr>
          <p:nvPr>
            <p:ph type="body" idx="1"/>
          </p:nvPr>
        </p:nvSpPr>
        <p:spPr/>
        <p:txBody>
          <a:bodyPr/>
          <a:lstStyle/>
          <a:p>
            <a:r>
              <a:rPr lang="tt-RU" dirty="0" smtClean="0"/>
              <a:t>Кышкы эшләребезне, күзәтүләребезне,</a:t>
            </a:r>
            <a:r>
              <a:rPr lang="tt-RU" baseline="0" dirty="0" smtClean="0"/>
              <a:t> кышкы биремнәрне  ел фасылына туры килеп кыш төсләренә төренгән классыбыз почмакларнда күрсәтеп барабыз</a:t>
            </a:r>
            <a:endParaRPr lang="ru-RU" dirty="0"/>
          </a:p>
        </p:txBody>
      </p:sp>
      <p:sp>
        <p:nvSpPr>
          <p:cNvPr id="4" name="Номер слайда 3"/>
          <p:cNvSpPr>
            <a:spLocks noGrp="1"/>
          </p:cNvSpPr>
          <p:nvPr>
            <p:ph type="sldNum" sz="quarter" idx="10"/>
          </p:nvPr>
        </p:nvSpPr>
        <p:spPr/>
        <p:txBody>
          <a:bodyPr/>
          <a:lstStyle/>
          <a:p>
            <a:fld id="{29377595-E871-4749-9E68-8848D8C20F08}" type="slidenum">
              <a:rPr lang="ru-RU" smtClean="0"/>
              <a:t>25</a:t>
            </a:fld>
            <a:endParaRPr lang="ru-RU"/>
          </a:p>
        </p:txBody>
      </p:sp>
    </p:spTree>
    <p:extLst>
      <p:ext uri="{BB962C8B-B14F-4D97-AF65-F5344CB8AC3E}">
        <p14:creationId xmlns:p14="http://schemas.microsoft.com/office/powerpoint/2010/main" val="41041774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E6E675F4-259D-417A-8BC8-09845298CCCC}" type="slidenum">
              <a:rPr lang="ru-RU" smtClean="0"/>
              <a:t>26</a:t>
            </a:fld>
            <a:endParaRPr lang="ru-RU"/>
          </a:p>
        </p:txBody>
      </p:sp>
    </p:spTree>
    <p:extLst>
      <p:ext uri="{BB962C8B-B14F-4D97-AF65-F5344CB8AC3E}">
        <p14:creationId xmlns:p14="http://schemas.microsoft.com/office/powerpoint/2010/main" val="5345824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E6E675F4-259D-417A-8BC8-09845298CCCC}" type="slidenum">
              <a:rPr lang="ru-RU" smtClean="0"/>
              <a:t>4</a:t>
            </a:fld>
            <a:endParaRPr lang="ru-RU"/>
          </a:p>
        </p:txBody>
      </p:sp>
    </p:spTree>
    <p:extLst>
      <p:ext uri="{BB962C8B-B14F-4D97-AF65-F5344CB8AC3E}">
        <p14:creationId xmlns:p14="http://schemas.microsoft.com/office/powerpoint/2010/main" val="40308958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tt-RU" dirty="0" smtClean="0"/>
              <a:t>Фоат</a:t>
            </a:r>
            <a:r>
              <a:rPr lang="tt-RU" baseline="0" dirty="0" smtClean="0"/>
              <a:t> абыйны Төркиядә дә беләләр</a:t>
            </a:r>
            <a:endParaRPr lang="ru-RU" dirty="0"/>
          </a:p>
        </p:txBody>
      </p:sp>
      <p:sp>
        <p:nvSpPr>
          <p:cNvPr id="4" name="Номер слайда 3"/>
          <p:cNvSpPr>
            <a:spLocks noGrp="1"/>
          </p:cNvSpPr>
          <p:nvPr>
            <p:ph type="sldNum" sz="quarter" idx="10"/>
          </p:nvPr>
        </p:nvSpPr>
        <p:spPr/>
        <p:txBody>
          <a:bodyPr/>
          <a:lstStyle/>
          <a:p>
            <a:fld id="{E6E675F4-259D-417A-8BC8-09845298CCCC}" type="slidenum">
              <a:rPr lang="ru-RU" smtClean="0"/>
              <a:t>27</a:t>
            </a:fld>
            <a:endParaRPr lang="ru-RU"/>
          </a:p>
        </p:txBody>
      </p:sp>
    </p:spTree>
    <p:extLst>
      <p:ext uri="{BB962C8B-B14F-4D97-AF65-F5344CB8AC3E}">
        <p14:creationId xmlns:p14="http://schemas.microsoft.com/office/powerpoint/2010/main" val="329342609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tt-RU" baseline="0" dirty="0" smtClean="0"/>
          </a:p>
          <a:p>
            <a:r>
              <a:rPr lang="tt-RU" baseline="0" dirty="0" smtClean="0"/>
              <a:t>Бездә кунакта Мөҗәһит абый</a:t>
            </a:r>
            <a:endParaRPr lang="ru-RU" dirty="0"/>
          </a:p>
        </p:txBody>
      </p:sp>
      <p:sp>
        <p:nvSpPr>
          <p:cNvPr id="4" name="Номер слайда 3"/>
          <p:cNvSpPr>
            <a:spLocks noGrp="1"/>
          </p:cNvSpPr>
          <p:nvPr>
            <p:ph type="sldNum" sz="quarter" idx="10"/>
          </p:nvPr>
        </p:nvSpPr>
        <p:spPr/>
        <p:txBody>
          <a:bodyPr/>
          <a:lstStyle/>
          <a:p>
            <a:fld id="{E6E675F4-259D-417A-8BC8-09845298CCCC}" type="slidenum">
              <a:rPr lang="ru-RU" smtClean="0"/>
              <a:t>28</a:t>
            </a:fld>
            <a:endParaRPr lang="ru-RU"/>
          </a:p>
        </p:txBody>
      </p:sp>
    </p:spTree>
    <p:extLst>
      <p:ext uri="{BB962C8B-B14F-4D97-AF65-F5344CB8AC3E}">
        <p14:creationId xmlns:p14="http://schemas.microsoft.com/office/powerpoint/2010/main" val="21685271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E6E675F4-259D-417A-8BC8-09845298CCCC}" type="slidenum">
              <a:rPr lang="ru-RU" smtClean="0"/>
              <a:t>8</a:t>
            </a:fld>
            <a:endParaRPr lang="ru-RU"/>
          </a:p>
        </p:txBody>
      </p:sp>
    </p:spTree>
    <p:extLst>
      <p:ext uri="{BB962C8B-B14F-4D97-AF65-F5344CB8AC3E}">
        <p14:creationId xmlns:p14="http://schemas.microsoft.com/office/powerpoint/2010/main" val="17629510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tt-RU" dirty="0" smtClean="0"/>
              <a:t>Тәгәрәтеп</a:t>
            </a:r>
            <a:r>
              <a:rPr lang="tt-RU" baseline="0" dirty="0" smtClean="0"/>
              <a:t> ак карны </a:t>
            </a:r>
          </a:p>
          <a:p>
            <a:r>
              <a:rPr lang="tt-RU" baseline="0" dirty="0" smtClean="0"/>
              <a:t>Ясадык без кар бабай...</a:t>
            </a:r>
            <a:endParaRPr lang="ru-RU" dirty="0"/>
          </a:p>
        </p:txBody>
      </p:sp>
      <p:sp>
        <p:nvSpPr>
          <p:cNvPr id="4" name="Номер слайда 3"/>
          <p:cNvSpPr>
            <a:spLocks noGrp="1"/>
          </p:cNvSpPr>
          <p:nvPr>
            <p:ph type="sldNum" sz="quarter" idx="10"/>
          </p:nvPr>
        </p:nvSpPr>
        <p:spPr/>
        <p:txBody>
          <a:bodyPr/>
          <a:lstStyle/>
          <a:p>
            <a:fld id="{E6E675F4-259D-417A-8BC8-09845298CCCC}" type="slidenum">
              <a:rPr lang="ru-RU" smtClean="0"/>
              <a:t>9</a:t>
            </a:fld>
            <a:endParaRPr lang="ru-RU"/>
          </a:p>
        </p:txBody>
      </p:sp>
    </p:spTree>
    <p:extLst>
      <p:ext uri="{BB962C8B-B14F-4D97-AF65-F5344CB8AC3E}">
        <p14:creationId xmlns:p14="http://schemas.microsoft.com/office/powerpoint/2010/main" val="8475305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2035175" y="750888"/>
            <a:ext cx="2817813" cy="3757612"/>
          </a:xfrm>
        </p:spPr>
      </p:sp>
      <p:sp>
        <p:nvSpPr>
          <p:cNvPr id="3" name="Заметки 2"/>
          <p:cNvSpPr>
            <a:spLocks noGrp="1"/>
          </p:cNvSpPr>
          <p:nvPr>
            <p:ph type="body" idx="1"/>
          </p:nvPr>
        </p:nvSpPr>
        <p:spPr/>
        <p:txBody>
          <a:bodyPr/>
          <a:lstStyle/>
          <a:p>
            <a:r>
              <a:rPr lang="tt-RU" dirty="0" smtClean="0"/>
              <a:t>Кышның рәхәтен күрик</a:t>
            </a:r>
          </a:p>
          <a:p>
            <a:r>
              <a:rPr lang="tt-RU" dirty="0" smtClean="0"/>
              <a:t>Кышын чыныгу мөмкинлекләре җәйгә караганда күбрәк.</a:t>
            </a:r>
            <a:r>
              <a:rPr lang="tt-RU" baseline="0" dirty="0" smtClean="0"/>
              <a:t> Чаңгыда йөрү ул -кояш, һава,хәрәкәт белән чыныгу. Чаңгыда йөргәндә кәеф күтәрелә, аяк-кул мускуллары ныгый.</a:t>
            </a:r>
            <a:endParaRPr lang="ru-RU" dirty="0"/>
          </a:p>
        </p:txBody>
      </p:sp>
      <p:sp>
        <p:nvSpPr>
          <p:cNvPr id="4" name="Номер слайда 3"/>
          <p:cNvSpPr>
            <a:spLocks noGrp="1"/>
          </p:cNvSpPr>
          <p:nvPr>
            <p:ph type="sldNum" sz="quarter" idx="10"/>
          </p:nvPr>
        </p:nvSpPr>
        <p:spPr/>
        <p:txBody>
          <a:bodyPr/>
          <a:lstStyle/>
          <a:p>
            <a:fld id="{29377595-E871-4749-9E68-8848D8C20F08}" type="slidenum">
              <a:rPr lang="ru-RU" smtClean="0"/>
              <a:t>10</a:t>
            </a:fld>
            <a:endParaRPr lang="ru-RU"/>
          </a:p>
        </p:txBody>
      </p:sp>
    </p:spTree>
    <p:extLst>
      <p:ext uri="{BB962C8B-B14F-4D97-AF65-F5344CB8AC3E}">
        <p14:creationId xmlns:p14="http://schemas.microsoft.com/office/powerpoint/2010/main" val="30664602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tt-RU" dirty="0" smtClean="0"/>
              <a:t>Безнең</a:t>
            </a:r>
            <a:r>
              <a:rPr lang="tt-RU" baseline="0" dirty="0" smtClean="0"/>
              <a:t> Ралина чаңгыда да, йөзүдә дә беренче!</a:t>
            </a:r>
            <a:endParaRPr lang="ru-RU" dirty="0"/>
          </a:p>
        </p:txBody>
      </p:sp>
      <p:sp>
        <p:nvSpPr>
          <p:cNvPr id="4" name="Номер слайда 3"/>
          <p:cNvSpPr>
            <a:spLocks noGrp="1"/>
          </p:cNvSpPr>
          <p:nvPr>
            <p:ph type="sldNum" sz="quarter" idx="10"/>
          </p:nvPr>
        </p:nvSpPr>
        <p:spPr/>
        <p:txBody>
          <a:bodyPr/>
          <a:lstStyle/>
          <a:p>
            <a:fld id="{E6E675F4-259D-417A-8BC8-09845298CCCC}" type="slidenum">
              <a:rPr lang="ru-RU" smtClean="0"/>
              <a:t>11</a:t>
            </a:fld>
            <a:endParaRPr lang="ru-RU"/>
          </a:p>
        </p:txBody>
      </p:sp>
    </p:spTree>
    <p:extLst>
      <p:ext uri="{BB962C8B-B14F-4D97-AF65-F5344CB8AC3E}">
        <p14:creationId xmlns:p14="http://schemas.microsoft.com/office/powerpoint/2010/main" val="36443338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E6E675F4-259D-417A-8BC8-09845298CCCC}" type="slidenum">
              <a:rPr lang="ru-RU" smtClean="0"/>
              <a:t>12</a:t>
            </a:fld>
            <a:endParaRPr lang="ru-RU"/>
          </a:p>
        </p:txBody>
      </p:sp>
    </p:spTree>
    <p:extLst>
      <p:ext uri="{BB962C8B-B14F-4D97-AF65-F5344CB8AC3E}">
        <p14:creationId xmlns:p14="http://schemas.microsoft.com/office/powerpoint/2010/main" val="20209277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300" dirty="0">
                <a:latin typeface="Times New Roman" pitchFamily="18" charset="0"/>
                <a:cs typeface="Times New Roman" pitchFamily="18" charset="0"/>
              </a:rPr>
              <a:t>Без, </a:t>
            </a:r>
            <a:r>
              <a:rPr lang="ru-RU" sz="1300" dirty="0" err="1">
                <a:latin typeface="Times New Roman" pitchFamily="18" charset="0"/>
                <a:cs typeface="Times New Roman" pitchFamily="18" charset="0"/>
              </a:rPr>
              <a:t>гномиклар</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гимназиябездәге</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Чыршы</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бәйрәмен</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алып</a:t>
            </a:r>
            <a:r>
              <a:rPr lang="ru-RU" sz="1300" dirty="0">
                <a:latin typeface="Times New Roman" pitchFamily="18" charset="0"/>
                <a:cs typeface="Times New Roman" pitchFamily="18" charset="0"/>
              </a:rPr>
              <a:t> </a:t>
            </a:r>
            <a:r>
              <a:rPr lang="ru-RU" sz="1300" dirty="0" err="1">
                <a:latin typeface="Times New Roman" pitchFamily="18" charset="0"/>
                <a:cs typeface="Times New Roman" pitchFamily="18" charset="0"/>
              </a:rPr>
              <a:t>оештырдык</a:t>
            </a:r>
            <a:endParaRPr lang="ru-RU" dirty="0"/>
          </a:p>
        </p:txBody>
      </p:sp>
      <p:sp>
        <p:nvSpPr>
          <p:cNvPr id="4" name="Номер слайда 3"/>
          <p:cNvSpPr>
            <a:spLocks noGrp="1"/>
          </p:cNvSpPr>
          <p:nvPr>
            <p:ph type="sldNum" sz="quarter" idx="10"/>
          </p:nvPr>
        </p:nvSpPr>
        <p:spPr/>
        <p:txBody>
          <a:bodyPr/>
          <a:lstStyle/>
          <a:p>
            <a:fld id="{E6E675F4-259D-417A-8BC8-09845298CCCC}" type="slidenum">
              <a:rPr lang="ru-RU" smtClean="0"/>
              <a:t>13</a:t>
            </a:fld>
            <a:endParaRPr lang="ru-RU"/>
          </a:p>
        </p:txBody>
      </p:sp>
    </p:spTree>
    <p:extLst>
      <p:ext uri="{BB962C8B-B14F-4D97-AF65-F5344CB8AC3E}">
        <p14:creationId xmlns:p14="http://schemas.microsoft.com/office/powerpoint/2010/main" val="30385059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tt-RU" dirty="0" smtClean="0"/>
              <a:t>Кошлар нәрсә ярата</a:t>
            </a:r>
            <a:endParaRPr lang="ru-RU" dirty="0"/>
          </a:p>
        </p:txBody>
      </p:sp>
      <p:sp>
        <p:nvSpPr>
          <p:cNvPr id="4" name="Номер слайда 3"/>
          <p:cNvSpPr>
            <a:spLocks noGrp="1"/>
          </p:cNvSpPr>
          <p:nvPr>
            <p:ph type="sldNum" sz="quarter" idx="10"/>
          </p:nvPr>
        </p:nvSpPr>
        <p:spPr/>
        <p:txBody>
          <a:bodyPr/>
          <a:lstStyle/>
          <a:p>
            <a:fld id="{E6E675F4-259D-417A-8BC8-09845298CCCC}" type="slidenum">
              <a:rPr lang="ru-RU" smtClean="0"/>
              <a:t>15</a:t>
            </a:fld>
            <a:endParaRPr lang="ru-RU"/>
          </a:p>
        </p:txBody>
      </p:sp>
    </p:spTree>
    <p:extLst>
      <p:ext uri="{BB962C8B-B14F-4D97-AF65-F5344CB8AC3E}">
        <p14:creationId xmlns:p14="http://schemas.microsoft.com/office/powerpoint/2010/main" val="10775426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2840572"/>
            <a:ext cx="5829300" cy="1960033"/>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9B0D0EE-0295-4E6D-8DEA-74D73872FA69}" type="datetime1">
              <a:rPr lang="ru-RU" smtClean="0">
                <a:solidFill>
                  <a:prstClr val="black">
                    <a:tint val="75000"/>
                  </a:prstClr>
                </a:solidFill>
              </a:rPr>
              <a:t>27.05.2016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FA51B014-8A27-4827-B65D-DFE0EA42252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42744587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1DC0911-98BD-47B1-B3AD-E96ABE6D86DC}" type="datetime1">
              <a:rPr lang="ru-RU" smtClean="0">
                <a:solidFill>
                  <a:prstClr val="black">
                    <a:tint val="75000"/>
                  </a:prstClr>
                </a:solidFill>
              </a:rPr>
              <a:t>27.05.2016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FA51B014-8A27-4827-B65D-DFE0EA42252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0865975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3729037" y="488951"/>
            <a:ext cx="1157288" cy="104013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257178" y="488951"/>
            <a:ext cx="3357563" cy="104013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6DD3EE2-8A49-48A6-86F1-C6F99E2EE0D7}" type="datetime1">
              <a:rPr lang="ru-RU" smtClean="0">
                <a:solidFill>
                  <a:prstClr val="black">
                    <a:tint val="75000"/>
                  </a:prstClr>
                </a:solidFill>
              </a:rPr>
              <a:t>27.05.2016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FA51B014-8A27-4827-B65D-DFE0EA42252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6190740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8476DD38-5A0E-455B-8BFD-A38F64E2C901}" type="datetime1">
              <a:rPr lang="ru-RU" smtClean="0">
                <a:solidFill>
                  <a:prstClr val="black">
                    <a:tint val="75000"/>
                  </a:prstClr>
                </a:solidFill>
              </a:rPr>
              <a:t>27.05.2016</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FA51B014-8A27-4827-B65D-DFE0EA42252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1425537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5875867"/>
            <a:ext cx="5829300" cy="1816100"/>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735" y="3875622"/>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D0A99321-CF82-4A5D-870E-D4005C4B0B3D}" type="datetime1">
              <a:rPr lang="ru-RU" smtClean="0">
                <a:solidFill>
                  <a:prstClr val="black">
                    <a:tint val="75000"/>
                  </a:prstClr>
                </a:solidFill>
              </a:rPr>
              <a:t>27.05.2016</a:t>
            </a:fld>
            <a:endParaRPr lang="ru-RU" dirty="0">
              <a:solidFill>
                <a:prstClr val="black">
                  <a:tint val="75000"/>
                </a:prstClr>
              </a:solidFill>
            </a:endParaRPr>
          </a:p>
        </p:txBody>
      </p:sp>
      <p:sp>
        <p:nvSpPr>
          <p:cNvPr id="5" name="Нижний колонтитул 4"/>
          <p:cNvSpPr>
            <a:spLocks noGrp="1"/>
          </p:cNvSpPr>
          <p:nvPr>
            <p:ph type="ftr" sz="quarter" idx="11"/>
          </p:nvPr>
        </p:nvSpPr>
        <p:spPr/>
        <p:txBody>
          <a:bodyPr/>
          <a:lstStyle/>
          <a:p>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p>
            <a:fld id="{FA51B014-8A27-4827-B65D-DFE0EA42252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668675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257177" y="2844801"/>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2628902" y="2844801"/>
            <a:ext cx="2257425" cy="8045451"/>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4E27AED-9FEB-4A27-BC07-86296134C2D8}" type="datetime1">
              <a:rPr lang="ru-RU" smtClean="0">
                <a:solidFill>
                  <a:prstClr val="black">
                    <a:tint val="75000"/>
                  </a:prstClr>
                </a:solidFill>
              </a:rPr>
              <a:t>27.05.2016</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FA51B014-8A27-4827-B65D-DFE0EA42252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802052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2"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342902"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3772"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3483772"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E3E38DB-773F-40A2-8291-C776A9088EE3}" type="datetime1">
              <a:rPr lang="ru-RU" smtClean="0">
                <a:solidFill>
                  <a:prstClr val="black">
                    <a:tint val="75000"/>
                  </a:prstClr>
                </a:solidFill>
              </a:rPr>
              <a:t>27.05.2016</a:t>
            </a:fld>
            <a:endParaRPr lang="ru-RU">
              <a:solidFill>
                <a:prstClr val="black">
                  <a:tint val="75000"/>
                </a:prstClr>
              </a:solidFill>
            </a:endParaRPr>
          </a:p>
        </p:txBody>
      </p:sp>
      <p:sp>
        <p:nvSpPr>
          <p:cNvPr id="8" name="Нижний колонтитул 7"/>
          <p:cNvSpPr>
            <a:spLocks noGrp="1"/>
          </p:cNvSpPr>
          <p:nvPr>
            <p:ph type="ftr" sz="quarter" idx="11"/>
          </p:nvPr>
        </p:nvSpPr>
        <p:spPr/>
        <p:txBody>
          <a:bodyPr/>
          <a:lstStyle/>
          <a:p>
            <a:endParaRPr lang="ru-RU">
              <a:solidFill>
                <a:prstClr val="black">
                  <a:tint val="75000"/>
                </a:prstClr>
              </a:solidFill>
            </a:endParaRPr>
          </a:p>
        </p:txBody>
      </p:sp>
      <p:sp>
        <p:nvSpPr>
          <p:cNvPr id="9" name="Номер слайда 8"/>
          <p:cNvSpPr>
            <a:spLocks noGrp="1"/>
          </p:cNvSpPr>
          <p:nvPr>
            <p:ph type="sldNum" sz="quarter" idx="12"/>
          </p:nvPr>
        </p:nvSpPr>
        <p:spPr/>
        <p:txBody>
          <a:bodyPr/>
          <a:lstStyle/>
          <a:p>
            <a:fld id="{FA51B014-8A27-4827-B65D-DFE0EA42252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693572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C6B67BD4-1F2C-41E7-AC82-AB5A7E6D6CC1}" type="datetime1">
              <a:rPr lang="ru-RU" smtClean="0">
                <a:solidFill>
                  <a:prstClr val="black">
                    <a:tint val="75000"/>
                  </a:prstClr>
                </a:solidFill>
              </a:rPr>
              <a:t>27.05.2016</a:t>
            </a:fld>
            <a:endParaRPr lang="ru-RU">
              <a:solidFill>
                <a:prstClr val="black">
                  <a:tint val="75000"/>
                </a:prstClr>
              </a:solidFill>
            </a:endParaRPr>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FA51B014-8A27-4827-B65D-DFE0EA42252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8521177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1504BAD-744B-4613-AEE0-A2B821BA9AB6}" type="datetime1">
              <a:rPr lang="ru-RU" smtClean="0">
                <a:solidFill>
                  <a:prstClr val="black">
                    <a:tint val="75000"/>
                  </a:prstClr>
                </a:solidFill>
              </a:rPr>
              <a:t>27.05.2016</a:t>
            </a:fld>
            <a:endParaRPr lang="ru-RU">
              <a:solidFill>
                <a:prstClr val="black">
                  <a:tint val="75000"/>
                </a:prstClr>
              </a:solidFill>
            </a:endParaRPr>
          </a:p>
        </p:txBody>
      </p:sp>
      <p:sp>
        <p:nvSpPr>
          <p:cNvPr id="3" name="Нижний колонтитул 2"/>
          <p:cNvSpPr>
            <a:spLocks noGrp="1"/>
          </p:cNvSpPr>
          <p:nvPr>
            <p:ph type="ftr" sz="quarter" idx="11"/>
          </p:nvPr>
        </p:nvSpPr>
        <p:spPr/>
        <p:txBody>
          <a:bodyPr/>
          <a:lstStyle/>
          <a:p>
            <a:endParaRPr lang="ru-RU">
              <a:solidFill>
                <a:prstClr val="black">
                  <a:tint val="75000"/>
                </a:prstClr>
              </a:solidFill>
            </a:endParaRPr>
          </a:p>
        </p:txBody>
      </p:sp>
      <p:sp>
        <p:nvSpPr>
          <p:cNvPr id="4" name="Номер слайда 3"/>
          <p:cNvSpPr>
            <a:spLocks noGrp="1"/>
          </p:cNvSpPr>
          <p:nvPr>
            <p:ph type="sldNum" sz="quarter" idx="12"/>
          </p:nvPr>
        </p:nvSpPr>
        <p:spPr/>
        <p:txBody>
          <a:bodyPr/>
          <a:lstStyle/>
          <a:p>
            <a:fld id="{FA51B014-8A27-4827-B65D-DFE0EA42252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7399154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3" y="364067"/>
            <a:ext cx="2256235" cy="154940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2681290" y="364071"/>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03" y="1913471"/>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73E1663-0066-4588-936F-96D201D80D1F}" type="datetime1">
              <a:rPr lang="ru-RU" smtClean="0">
                <a:solidFill>
                  <a:prstClr val="black">
                    <a:tint val="75000"/>
                  </a:prstClr>
                </a:solidFill>
              </a:rPr>
              <a:t>27.05.2016</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FA51B014-8A27-4827-B65D-DFE0EA42252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24663162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400801"/>
            <a:ext cx="4114800" cy="755651"/>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216" y="7156452"/>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F87266C5-228D-4270-A572-13E47EB78A03}" type="datetime1">
              <a:rPr lang="ru-RU" smtClean="0">
                <a:solidFill>
                  <a:prstClr val="black">
                    <a:tint val="75000"/>
                  </a:prstClr>
                </a:solidFill>
              </a:rPr>
              <a:t>27.05.2016</a:t>
            </a:fld>
            <a:endParaRPr lang="ru-RU">
              <a:solidFill>
                <a:prstClr val="black">
                  <a:tint val="75000"/>
                </a:prstClr>
              </a:solidFill>
            </a:endParaRPr>
          </a:p>
        </p:txBody>
      </p:sp>
      <p:sp>
        <p:nvSpPr>
          <p:cNvPr id="6" name="Нижний колонтитул 5"/>
          <p:cNvSpPr>
            <a:spLocks noGrp="1"/>
          </p:cNvSpPr>
          <p:nvPr>
            <p:ph type="ftr" sz="quarter" idx="11"/>
          </p:nvPr>
        </p:nvSpPr>
        <p:spPr/>
        <p:txBody>
          <a:bodyPr/>
          <a:lstStyle/>
          <a:p>
            <a:endParaRPr lang="ru-RU">
              <a:solidFill>
                <a:prstClr val="black">
                  <a:tint val="75000"/>
                </a:prstClr>
              </a:solidFill>
            </a:endParaRPr>
          </a:p>
        </p:txBody>
      </p:sp>
      <p:sp>
        <p:nvSpPr>
          <p:cNvPr id="7" name="Номер слайда 6"/>
          <p:cNvSpPr>
            <a:spLocks noGrp="1"/>
          </p:cNvSpPr>
          <p:nvPr>
            <p:ph type="sldNum" sz="quarter" idx="12"/>
          </p:nvPr>
        </p:nvSpPr>
        <p:spPr/>
        <p:txBody>
          <a:bodyPr/>
          <a:lstStyle/>
          <a:p>
            <a:fld id="{FA51B014-8A27-4827-B65D-DFE0EA422522}" type="slidenum">
              <a:rPr lang="ru-RU" smtClean="0">
                <a:solidFill>
                  <a:prstClr val="black">
                    <a:tint val="75000"/>
                  </a:prstClr>
                </a:solidFill>
              </a:rPr>
              <a:pPr/>
              <a:t>‹#›</a:t>
            </a:fld>
            <a:endParaRPr lang="ru-RU">
              <a:solidFill>
                <a:prstClr val="black">
                  <a:tint val="75000"/>
                </a:prstClr>
              </a:solidFill>
            </a:endParaRPr>
          </a:p>
        </p:txBody>
      </p:sp>
    </p:spTree>
    <p:extLst>
      <p:ext uri="{BB962C8B-B14F-4D97-AF65-F5344CB8AC3E}">
        <p14:creationId xmlns:p14="http://schemas.microsoft.com/office/powerpoint/2010/main" val="33103330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42900" y="2133605"/>
            <a:ext cx="6172200" cy="603461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42900" y="8475138"/>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B5D4051E-4150-4B2F-B314-2D3AA5B0EAAE}" type="datetime1">
              <a:rPr lang="ru-RU" smtClean="0">
                <a:solidFill>
                  <a:prstClr val="black">
                    <a:tint val="75000"/>
                  </a:prstClr>
                </a:solidFill>
              </a:rPr>
              <a:t>27.05.2016</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2343150" y="8475138"/>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solidFill>
                <a:prstClr val="black">
                  <a:tint val="75000"/>
                </a:prstClr>
              </a:solidFill>
            </a:endParaRPr>
          </a:p>
        </p:txBody>
      </p:sp>
      <p:sp>
        <p:nvSpPr>
          <p:cNvPr id="6" name="Номер слайда 5"/>
          <p:cNvSpPr>
            <a:spLocks noGrp="1"/>
          </p:cNvSpPr>
          <p:nvPr>
            <p:ph type="sldNum" sz="quarter" idx="4"/>
          </p:nvPr>
        </p:nvSpPr>
        <p:spPr>
          <a:xfrm>
            <a:off x="4914900" y="8475138"/>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ru-RU" smtClean="0">
                <a:solidFill>
                  <a:prstClr val="black">
                    <a:tint val="75000"/>
                  </a:prstClr>
                </a:solidFill>
              </a:rPr>
              <a:t>Апрельская</a:t>
            </a:r>
            <a:endParaRPr lang="ru-RU" dirty="0">
              <a:solidFill>
                <a:prstClr val="black">
                  <a:tint val="75000"/>
                </a:prstClr>
              </a:solidFill>
            </a:endParaRPr>
          </a:p>
        </p:txBody>
      </p:sp>
    </p:spTree>
    <p:extLst>
      <p:ext uri="{BB962C8B-B14F-4D97-AF65-F5344CB8AC3E}">
        <p14:creationId xmlns:p14="http://schemas.microsoft.com/office/powerpoint/2010/main" val="310989689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gif"/><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19.jpeg"/><Relationship Id="rId4" Type="http://schemas.openxmlformats.org/officeDocument/2006/relationships/image" Target="../media/image18.jpe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1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6.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7.png"/><Relationship Id="rId7" Type="http://schemas.openxmlformats.org/officeDocument/2006/relationships/image" Target="../media/image31.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17.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8" Type="http://schemas.openxmlformats.org/officeDocument/2006/relationships/image" Target="../media/image38.jpeg"/><Relationship Id="rId3" Type="http://schemas.openxmlformats.org/officeDocument/2006/relationships/image" Target="../media/image7.png"/><Relationship Id="rId7" Type="http://schemas.openxmlformats.org/officeDocument/2006/relationships/image" Target="../media/image37.jpe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 Id="rId9" Type="http://schemas.openxmlformats.org/officeDocument/2006/relationships/image" Target="../media/image39.png"/></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21.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41.jpeg"/><Relationship Id="rId7"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44.jpeg"/><Relationship Id="rId5" Type="http://schemas.openxmlformats.org/officeDocument/2006/relationships/image" Target="../media/image43.png"/><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46.jpeg"/><Relationship Id="rId7" Type="http://schemas.openxmlformats.org/officeDocument/2006/relationships/image" Target="../media/image50.jpe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49.jpeg"/><Relationship Id="rId5" Type="http://schemas.openxmlformats.org/officeDocument/2006/relationships/image" Target="../media/image48.jpeg"/><Relationship Id="rId10" Type="http://schemas.openxmlformats.org/officeDocument/2006/relationships/image" Target="../media/image7.png"/><Relationship Id="rId4" Type="http://schemas.openxmlformats.org/officeDocument/2006/relationships/image" Target="../media/image47.jpeg"/><Relationship Id="rId9" Type="http://schemas.openxmlformats.org/officeDocument/2006/relationships/image" Target="../media/image52.jpeg"/></Relationships>
</file>

<file path=ppt/slides/_rels/slide2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55.jpeg"/><Relationship Id="rId4" Type="http://schemas.openxmlformats.org/officeDocument/2006/relationships/image" Target="../media/image54.jpeg"/></Relationships>
</file>

<file path=ppt/slides/_rels/slide24.xml.rels><?xml version="1.0" encoding="UTF-8" standalone="yes"?>
<Relationships xmlns="http://schemas.openxmlformats.org/package/2006/relationships"><Relationship Id="rId3" Type="http://schemas.openxmlformats.org/officeDocument/2006/relationships/image" Target="../media/image56.jpeg"/><Relationship Id="rId7" Type="http://schemas.openxmlformats.org/officeDocument/2006/relationships/image" Target="../media/image7.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s>
</file>

<file path=ppt/slides/_rels/slide2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image" Target="../media/image61.jpeg"/></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64.jpeg"/><Relationship Id="rId5" Type="http://schemas.openxmlformats.org/officeDocument/2006/relationships/image" Target="../media/image63.gif"/><Relationship Id="rId4" Type="http://schemas.openxmlformats.org/officeDocument/2006/relationships/image" Target="../media/image62.jpeg"/></Relationships>
</file>

<file path=ppt/slides/_rels/slide27.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7.jpeg"/><Relationship Id="rId4" Type="http://schemas.openxmlformats.org/officeDocument/2006/relationships/image" Target="../media/image66.jpeg"/></Relationships>
</file>

<file path=ppt/slides/_rels/slide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69.jpeg"/><Relationship Id="rId4" Type="http://schemas.openxmlformats.org/officeDocument/2006/relationships/image" Target="../media/image68.jpe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FA51B014-8A27-4827-B65D-DFE0EA422522}" type="slidenum">
              <a:rPr lang="ru-RU" smtClean="0">
                <a:solidFill>
                  <a:prstClr val="black">
                    <a:tint val="75000"/>
                  </a:prstClr>
                </a:solidFill>
              </a:rPr>
              <a:pPr/>
              <a:t>1</a:t>
            </a:fld>
            <a:endParaRPr lang="ru-RU">
              <a:solidFill>
                <a:prstClr val="black">
                  <a:tint val="75000"/>
                </a:prstClr>
              </a:solidFill>
            </a:endParaRPr>
          </a:p>
        </p:txBody>
      </p:sp>
      <p:pic>
        <p:nvPicPr>
          <p:cNvPr id="6" name="Объект 5"/>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r="-10"/>
          <a:stretch/>
        </p:blipFill>
        <p:spPr>
          <a:xfrm>
            <a:off x="45290" y="0"/>
            <a:ext cx="6828302" cy="723629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0" name="Рисунок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3809524" cy="2653968"/>
          </a:xfrm>
          <a:prstGeom prst="rect">
            <a:avLst/>
          </a:prstGeom>
        </p:spPr>
      </p:pic>
      <p:pic>
        <p:nvPicPr>
          <p:cNvPr id="11" name="Рисунок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04526" y="7941141"/>
            <a:ext cx="999528" cy="1147458"/>
          </a:xfrm>
          <a:prstGeom prst="rect">
            <a:avLst/>
          </a:prstGeom>
        </p:spPr>
      </p:pic>
      <p:pic>
        <p:nvPicPr>
          <p:cNvPr id="12" name="Рисунок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77414" y="7613488"/>
            <a:ext cx="999528" cy="1147458"/>
          </a:xfrm>
          <a:prstGeom prst="rect">
            <a:avLst/>
          </a:prstGeom>
        </p:spPr>
      </p:pic>
      <p:pic>
        <p:nvPicPr>
          <p:cNvPr id="13" name="Рисунок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5470" y="7141809"/>
            <a:ext cx="999528" cy="1147458"/>
          </a:xfrm>
          <a:prstGeom prst="rect">
            <a:avLst/>
          </a:prstGeom>
        </p:spPr>
      </p:pic>
      <p:pic>
        <p:nvPicPr>
          <p:cNvPr id="14" name="Рисунок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5470" y="6099930"/>
            <a:ext cx="999528" cy="1147458"/>
          </a:xfrm>
          <a:prstGeom prst="rect">
            <a:avLst/>
          </a:prstGeom>
        </p:spPr>
      </p:pic>
      <p:pic>
        <p:nvPicPr>
          <p:cNvPr id="15" name="Рисунок 1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04762" y="7075798"/>
            <a:ext cx="999528" cy="1147458"/>
          </a:xfrm>
          <a:prstGeom prst="rect">
            <a:avLst/>
          </a:prstGeom>
        </p:spPr>
      </p:pic>
      <p:sp>
        <p:nvSpPr>
          <p:cNvPr id="7" name="Прямоугольник 6"/>
          <p:cNvSpPr/>
          <p:nvPr/>
        </p:nvSpPr>
        <p:spPr>
          <a:xfrm>
            <a:off x="405470" y="6099420"/>
            <a:ext cx="3901890" cy="861774"/>
          </a:xfrm>
          <a:prstGeom prst="rect">
            <a:avLst/>
          </a:prstGeom>
          <a:scene3d>
            <a:camera prst="orthographicFront"/>
            <a:lightRig rig="threePt" dir="t"/>
          </a:scene3d>
          <a:sp3d>
            <a:bevelT/>
          </a:sp3d>
        </p:spPr>
        <p:style>
          <a:lnRef idx="1">
            <a:schemeClr val="accent5"/>
          </a:lnRef>
          <a:fillRef idx="2">
            <a:schemeClr val="accent5"/>
          </a:fillRef>
          <a:effectRef idx="1">
            <a:schemeClr val="accent5"/>
          </a:effectRef>
          <a:fontRef idx="minor">
            <a:schemeClr val="dk1"/>
          </a:fontRef>
        </p:style>
        <p:txBody>
          <a:bodyPr wrap="square">
            <a:spAutoFit/>
          </a:bodyPr>
          <a:lstStyle/>
          <a:p>
            <a:r>
              <a:rPr lang="tt-RU" sz="3200" dirty="0">
                <a:latin typeface="Times New Roman" pitchFamily="18" charset="0"/>
                <a:cs typeface="Times New Roman" pitchFamily="18" charset="0"/>
              </a:rPr>
              <a:t>Кыш </a:t>
            </a:r>
            <a:r>
              <a:rPr lang="tt-RU" sz="3200" dirty="0" smtClean="0">
                <a:latin typeface="Times New Roman" pitchFamily="18" charset="0"/>
                <a:cs typeface="Times New Roman" pitchFamily="18" charset="0"/>
              </a:rPr>
              <a:t>кунакка чакыра</a:t>
            </a:r>
          </a:p>
          <a:p>
            <a:r>
              <a:rPr lang="tt-RU" dirty="0" smtClean="0">
                <a:latin typeface="Times New Roman" pitchFamily="18" charset="0"/>
                <a:cs typeface="Times New Roman" pitchFamily="18" charset="0"/>
              </a:rPr>
              <a:t>Балалар өчен </a:t>
            </a:r>
            <a:r>
              <a:rPr lang="ru-RU" dirty="0" smtClean="0">
                <a:latin typeface="Times New Roman" pitchFamily="18" charset="0"/>
                <a:cs typeface="Times New Roman" pitchFamily="18" charset="0"/>
              </a:rPr>
              <a:t>журнал</a:t>
            </a:r>
            <a:endParaRPr lang="ru-RU" dirty="0">
              <a:latin typeface="Times New Roman" pitchFamily="18" charset="0"/>
              <a:cs typeface="Times New Roman" pitchFamily="18" charset="0"/>
            </a:endParaRPr>
          </a:p>
        </p:txBody>
      </p:sp>
      <p:sp>
        <p:nvSpPr>
          <p:cNvPr id="9" name="Прямоугольник 8"/>
          <p:cNvSpPr/>
          <p:nvPr/>
        </p:nvSpPr>
        <p:spPr>
          <a:xfrm>
            <a:off x="2708920" y="7247388"/>
            <a:ext cx="3841041" cy="892552"/>
          </a:xfrm>
          <a:prstGeom prst="rect">
            <a:avLst/>
          </a:prstGeom>
          <a:scene3d>
            <a:camera prst="orthographicFront"/>
            <a:lightRig rig="threePt" dir="t"/>
          </a:scene3d>
          <a:sp3d>
            <a:bevelT w="165100" prst="coolSlant"/>
          </a:sp3d>
        </p:spPr>
        <p:style>
          <a:lnRef idx="1">
            <a:schemeClr val="accent5"/>
          </a:lnRef>
          <a:fillRef idx="2">
            <a:schemeClr val="accent5"/>
          </a:fillRef>
          <a:effectRef idx="1">
            <a:schemeClr val="accent5"/>
          </a:effectRef>
          <a:fontRef idx="minor">
            <a:schemeClr val="dk1"/>
          </a:fontRef>
        </p:style>
        <p:txBody>
          <a:bodyPr wrap="square">
            <a:spAutoFit/>
          </a:bodyPr>
          <a:lstStyle/>
          <a:p>
            <a:r>
              <a:rPr lang="tt-RU" dirty="0">
                <a:latin typeface="Times New Roman" pitchFamily="18" charset="0"/>
                <a:cs typeface="Times New Roman" pitchFamily="18" charset="0"/>
              </a:rPr>
              <a:t>Мөслим гимназиясе 3а сыйныфы укучыларының иҗат проекты</a:t>
            </a:r>
          </a:p>
          <a:p>
            <a:r>
              <a:rPr lang="tt-RU" sz="1600" dirty="0">
                <a:latin typeface="Times New Roman" pitchFamily="18" charset="0"/>
                <a:cs typeface="Times New Roman" pitchFamily="18" charset="0"/>
              </a:rPr>
              <a:t>Фәнни җитәкче Идиятуллина М. А.</a:t>
            </a:r>
            <a:endParaRPr lang="ru-RU" sz="1600" dirty="0">
              <a:latin typeface="Times New Roman" pitchFamily="18" charset="0"/>
              <a:cs typeface="Times New Roman" pitchFamily="18" charset="0"/>
            </a:endParaRPr>
          </a:p>
        </p:txBody>
      </p:sp>
    </p:spTree>
    <p:extLst>
      <p:ext uri="{BB962C8B-B14F-4D97-AF65-F5344CB8AC3E}">
        <p14:creationId xmlns:p14="http://schemas.microsoft.com/office/powerpoint/2010/main" val="24945811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90508" y="2174931"/>
            <a:ext cx="2725900" cy="1169541"/>
          </a:xfrm>
          <a:prstGeom prst="rect">
            <a:avLst/>
          </a:prstGeom>
        </p:spPr>
        <p:txBody>
          <a:bodyPr wrap="square" lIns="91430" tIns="45715" rIns="91430" bIns="45715">
            <a:spAutoFit/>
          </a:bodyPr>
          <a:lstStyle/>
          <a:p>
            <a:r>
              <a:rPr lang="tt-RU" sz="1400" dirty="0" smtClean="0">
                <a:solidFill>
                  <a:schemeClr val="tx2"/>
                </a:solidFill>
                <a:latin typeface="Times New Roman" pitchFamily="18" charset="0"/>
                <a:cs typeface="Times New Roman" pitchFamily="18" charset="0"/>
              </a:rPr>
              <a:t>Чаңгыда </a:t>
            </a:r>
            <a:r>
              <a:rPr lang="tt-RU" sz="1400" dirty="0">
                <a:solidFill>
                  <a:schemeClr val="tx2"/>
                </a:solidFill>
                <a:latin typeface="Times New Roman" pitchFamily="18" charset="0"/>
                <a:cs typeface="Times New Roman" pitchFamily="18" charset="0"/>
              </a:rPr>
              <a:t>йөрү ул -кояш, һава,хәрәкәт белән чыныгу. Чаңгыда йөргәндә кәеф күтәрелә, аяк-кул мускуллары ныгый.</a:t>
            </a:r>
            <a:endParaRPr lang="ru-RU" sz="1400" dirty="0">
              <a:solidFill>
                <a:schemeClr val="tx2"/>
              </a:solidFill>
              <a:latin typeface="Times New Roman" pitchFamily="18" charset="0"/>
              <a:cs typeface="Times New Roman" pitchFamily="18" charset="0"/>
            </a:endParaRPr>
          </a:p>
        </p:txBody>
      </p:sp>
      <p:sp>
        <p:nvSpPr>
          <p:cNvPr id="4" name="Прямоугольник 3"/>
          <p:cNvSpPr/>
          <p:nvPr/>
        </p:nvSpPr>
        <p:spPr>
          <a:xfrm>
            <a:off x="375512" y="7425312"/>
            <a:ext cx="5667968" cy="954097"/>
          </a:xfrm>
          <a:prstGeom prst="rect">
            <a:avLst/>
          </a:prstGeom>
        </p:spPr>
        <p:txBody>
          <a:bodyPr wrap="square" lIns="91430" tIns="45715" rIns="91430" bIns="45715">
            <a:spAutoFit/>
          </a:bodyPr>
          <a:lstStyle/>
          <a:p>
            <a:r>
              <a:rPr lang="tt-RU" sz="1400" dirty="0">
                <a:latin typeface="Times New Roman" pitchFamily="18" charset="0"/>
                <a:cs typeface="Times New Roman" pitchFamily="18" charset="0"/>
              </a:rPr>
              <a:t>Ә</a:t>
            </a:r>
            <a:r>
              <a:rPr lang="tt-RU" sz="1400" dirty="0" smtClean="0">
                <a:latin typeface="Times New Roman" pitchFamily="18" charset="0"/>
                <a:cs typeface="Times New Roman" pitchFamily="18" charset="0"/>
              </a:rPr>
              <a:t>ти-әниләребез </a:t>
            </a:r>
            <a:r>
              <a:rPr lang="tt-RU" sz="1400" dirty="0">
                <a:latin typeface="Times New Roman" pitchFamily="18" charset="0"/>
                <a:cs typeface="Times New Roman" pitchFamily="18" charset="0"/>
              </a:rPr>
              <a:t>1 сыйныфтан  ук безнең өчен чаңгы сатып алдылар. Кышын физкультура дәресләрен тышта рәхәтләнеп чаңгы шуып үткәрәбез. Ә укытучыбыз Руслан Рифович безгә һәр дәрестә чаңгыда оста шуу серләрен өйрәтә. </a:t>
            </a:r>
            <a:endParaRPr lang="ru-RU" sz="1400" dirty="0">
              <a:latin typeface="Times New Roman" pitchFamily="18" charset="0"/>
              <a:cs typeface="Times New Roman" pitchFamily="18" charset="0"/>
            </a:endParaRPr>
          </a:p>
        </p:txBody>
      </p:sp>
      <p:pic>
        <p:nvPicPr>
          <p:cNvPr id="5" name="Picture 2" descr="C:\Documents and Settings\Admin\Рабочий стол\3rkfcc\20160121_08502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573016" y="141059"/>
            <a:ext cx="2942084" cy="348041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6" name="Номер слайда 5"/>
          <p:cNvSpPr>
            <a:spLocks noGrp="1"/>
          </p:cNvSpPr>
          <p:nvPr>
            <p:ph type="sldNum" sz="quarter" idx="12"/>
          </p:nvPr>
        </p:nvSpPr>
        <p:spPr/>
        <p:txBody>
          <a:bodyPr/>
          <a:lstStyle/>
          <a:p>
            <a:fld id="{5C04F74E-87E3-4B59-9E87-2E297F912FF4}" type="slidenum">
              <a:rPr lang="ru-RU" smtClean="0">
                <a:solidFill>
                  <a:prstClr val="black">
                    <a:tint val="75000"/>
                  </a:prstClr>
                </a:solidFill>
              </a:rPr>
              <a:pPr/>
              <a:t>10</a:t>
            </a:fld>
            <a:endParaRPr lang="ru-RU">
              <a:solidFill>
                <a:prstClr val="black">
                  <a:tint val="75000"/>
                </a:prstClr>
              </a:solidFill>
            </a:endParaRPr>
          </a:p>
        </p:txBody>
      </p:sp>
      <p:pic>
        <p:nvPicPr>
          <p:cNvPr id="9" name="Picture 18" descr="http://s7.hostingkartinok.com/uploads/images/2014/12/37835d013cfce9d24980ce577950254f.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1400" y="-180528"/>
            <a:ext cx="2798465" cy="2767023"/>
          </a:xfrm>
          <a:prstGeom prst="rect">
            <a:avLst/>
          </a:prstGeom>
          <a:noFill/>
          <a:extLst>
            <a:ext uri="{909E8E84-426E-40DD-AFC4-6F175D3DCCD1}">
              <a14:hiddenFill xmlns:a14="http://schemas.microsoft.com/office/drawing/2010/main">
                <a:solidFill>
                  <a:srgbClr val="FFFFFF"/>
                </a:solidFill>
              </a14:hiddenFill>
            </a:ext>
          </a:extLst>
        </p:spPr>
      </p:pic>
      <p:sp>
        <p:nvSpPr>
          <p:cNvPr id="11" name="Овал 10"/>
          <p:cNvSpPr/>
          <p:nvPr/>
        </p:nvSpPr>
        <p:spPr>
          <a:xfrm>
            <a:off x="690508" y="745783"/>
            <a:ext cx="1208796" cy="9144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600" b="1" dirty="0" smtClean="0">
                <a:solidFill>
                  <a:srgbClr val="0070C0"/>
                </a:solidFill>
                <a:latin typeface="Times New Roman" pitchFamily="18" charset="0"/>
                <a:cs typeface="Times New Roman" pitchFamily="18" charset="0"/>
              </a:rPr>
              <a:t>Саф һавада</a:t>
            </a:r>
            <a:endParaRPr lang="ru-RU" sz="1600" b="1" dirty="0">
              <a:solidFill>
                <a:srgbClr val="0070C0"/>
              </a:solidFill>
              <a:latin typeface="Times New Roman" pitchFamily="18" charset="0"/>
              <a:cs typeface="Times New Roman" pitchFamily="18" charset="0"/>
            </a:endParaRPr>
          </a:p>
        </p:txBody>
      </p:sp>
      <p:pic>
        <p:nvPicPr>
          <p:cNvPr id="10" name="Рисунок 9" descr="C:\Users\Маргарита\Desktop\для журнала\На уроке физкультуры 2класс\DSCN1227.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9616" y="3779912"/>
            <a:ext cx="5667968" cy="33864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3086413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ижний колонтитул 1"/>
          <p:cNvSpPr>
            <a:spLocks noGrp="1"/>
          </p:cNvSpPr>
          <p:nvPr>
            <p:ph type="ftr" sz="quarter" idx="11"/>
          </p:nvPr>
        </p:nvSpPr>
        <p:spPr>
          <a:xfrm>
            <a:off x="2343150" y="8475138"/>
            <a:ext cx="2701080" cy="486833"/>
          </a:xfrm>
        </p:spPr>
        <p:txBody>
          <a:bodyPr/>
          <a:lstStyle/>
          <a:p>
            <a:endParaRPr lang="ru-RU">
              <a:solidFill>
                <a:prstClr val="black">
                  <a:tint val="75000"/>
                </a:prstClr>
              </a:solidFill>
            </a:endParaRPr>
          </a:p>
        </p:txBody>
      </p:sp>
      <p:sp>
        <p:nvSpPr>
          <p:cNvPr id="3" name="Номер слайда 2"/>
          <p:cNvSpPr>
            <a:spLocks noGrp="1"/>
          </p:cNvSpPr>
          <p:nvPr>
            <p:ph type="sldNum" sz="quarter" idx="12"/>
          </p:nvPr>
        </p:nvSpPr>
        <p:spPr/>
        <p:txBody>
          <a:bodyPr/>
          <a:lstStyle/>
          <a:p>
            <a:fld id="{FA51B014-8A27-4827-B65D-DFE0EA422522}" type="slidenum">
              <a:rPr lang="ru-RU" smtClean="0">
                <a:solidFill>
                  <a:prstClr val="black">
                    <a:tint val="75000"/>
                  </a:prstClr>
                </a:solidFill>
              </a:rPr>
              <a:pPr/>
              <a:t>11</a:t>
            </a:fld>
            <a:endParaRPr lang="ru-RU">
              <a:solidFill>
                <a:prstClr val="black">
                  <a:tint val="75000"/>
                </a:prstClr>
              </a:solidFill>
            </a:endParaRPr>
          </a:p>
        </p:txBody>
      </p:sp>
      <p:pic>
        <p:nvPicPr>
          <p:cNvPr id="4" name="Picture 18" descr="http://s7.hostingkartinok.com/uploads/images/2014/12/37835d013cfce9d24980ce577950254f.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919" y="-6346"/>
            <a:ext cx="2798465" cy="2767023"/>
          </a:xfrm>
          <a:prstGeom prst="rect">
            <a:avLst/>
          </a:prstGeom>
          <a:noFill/>
          <a:extLst>
            <a:ext uri="{909E8E84-426E-40DD-AFC4-6F175D3DCCD1}">
              <a14:hiddenFill xmlns:a14="http://schemas.microsoft.com/office/drawing/2010/main">
                <a:solidFill>
                  <a:srgbClr val="FFFFFF"/>
                </a:solidFill>
              </a14:hiddenFill>
            </a:ext>
          </a:extLst>
        </p:spPr>
      </p:pic>
      <p:sp>
        <p:nvSpPr>
          <p:cNvPr id="5" name="Прямоугольник 4"/>
          <p:cNvSpPr/>
          <p:nvPr/>
        </p:nvSpPr>
        <p:spPr>
          <a:xfrm>
            <a:off x="3329730" y="919965"/>
            <a:ext cx="3429000" cy="4031873"/>
          </a:xfrm>
          <a:prstGeom prst="rect">
            <a:avLst/>
          </a:prstGeom>
        </p:spPr>
        <p:txBody>
          <a:bodyPr>
            <a:spAutoFit/>
          </a:bodyPr>
          <a:lstStyle/>
          <a:p>
            <a:r>
              <a:rPr lang="ru-RU" b="1" dirty="0" err="1" smtClean="0">
                <a:latin typeface="Times New Roman" pitchFamily="18" charset="0"/>
                <a:cs typeface="Times New Roman" pitchFamily="18" charset="0"/>
              </a:rPr>
              <a:t>Чаңгыда</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кызык</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икән</a:t>
            </a:r>
            <a:endParaRPr lang="ru-RU" b="1" dirty="0" smtClean="0">
              <a:latin typeface="Times New Roman" pitchFamily="18" charset="0"/>
              <a:cs typeface="Times New Roman" pitchFamily="18" charset="0"/>
            </a:endParaRPr>
          </a:p>
          <a:p>
            <a:endParaRPr lang="ru-RU" sz="1400" b="1" dirty="0" smtClean="0">
              <a:latin typeface="Times New Roman" pitchFamily="18" charset="0"/>
              <a:cs typeface="Times New Roman" pitchFamily="18" charset="0"/>
            </a:endParaRPr>
          </a:p>
          <a:p>
            <a:r>
              <a:rPr lang="ru-RU" sz="1400" dirty="0" smtClean="0">
                <a:latin typeface="Times New Roman" pitchFamily="18" charset="0"/>
                <a:cs typeface="Times New Roman" pitchFamily="18" charset="0"/>
              </a:rPr>
              <a:t>Кыш </a:t>
            </a:r>
            <a:r>
              <a:rPr lang="ru-RU" sz="1400" dirty="0" err="1" smtClean="0">
                <a:latin typeface="Times New Roman" pitchFamily="18" charset="0"/>
                <a:cs typeface="Times New Roman" pitchFamily="18" charset="0"/>
              </a:rPr>
              <a:t>җиттеме</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әти</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белән</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Без </a:t>
            </a:r>
            <a:r>
              <a:rPr lang="ru-RU" sz="1400" dirty="0" err="1" smtClean="0">
                <a:latin typeface="Times New Roman" pitchFamily="18" charset="0"/>
                <a:cs typeface="Times New Roman" pitchFamily="18" charset="0"/>
              </a:rPr>
              <a:t>чаңгыда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шуабыз</a:t>
            </a:r>
            <a:r>
              <a:rPr lang="ru-RU" sz="1400" dirty="0" smtClean="0">
                <a:latin typeface="Times New Roman" pitchFamily="18" charset="0"/>
                <a:cs typeface="Times New Roman" pitchFamily="18" charset="0"/>
              </a:rPr>
              <a:t>.</a:t>
            </a:r>
            <a:br>
              <a:rPr lang="ru-RU" sz="1400" dirty="0" smtClean="0">
                <a:latin typeface="Times New Roman" pitchFamily="18" charset="0"/>
                <a:cs typeface="Times New Roman" pitchFamily="18" charset="0"/>
              </a:rPr>
            </a:br>
            <a:r>
              <a:rPr lang="ru-RU" sz="1400" dirty="0" err="1" smtClean="0">
                <a:latin typeface="Times New Roman" pitchFamily="18" charset="0"/>
                <a:cs typeface="Times New Roman" pitchFamily="18" charset="0"/>
              </a:rPr>
              <a:t>Трамплиннан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сикерәбез</a:t>
            </a:r>
            <a:r>
              <a:rPr lang="ru-RU" sz="1400" dirty="0" smtClean="0">
                <a:latin typeface="Times New Roman" pitchFamily="18" charset="0"/>
                <a:cs typeface="Times New Roman" pitchFamily="18" charset="0"/>
              </a:rPr>
              <a:t>,</a:t>
            </a:r>
            <a:br>
              <a:rPr lang="ru-RU" sz="1400" dirty="0" smtClean="0">
                <a:latin typeface="Times New Roman" pitchFamily="18" charset="0"/>
                <a:cs typeface="Times New Roman" pitchFamily="18" charset="0"/>
              </a:rPr>
            </a:br>
            <a:r>
              <a:rPr lang="ru-RU" sz="1400" dirty="0" err="1" smtClean="0">
                <a:latin typeface="Times New Roman" pitchFamily="18" charset="0"/>
                <a:cs typeface="Times New Roman" pitchFamily="18" charset="0"/>
              </a:rPr>
              <a:t>Шатланабыз</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шуңа</a:t>
            </a:r>
            <a:r>
              <a:rPr lang="ru-RU" sz="1400" dirty="0" smtClean="0">
                <a:latin typeface="Times New Roman" pitchFamily="18" charset="0"/>
                <a:cs typeface="Times New Roman" pitchFamily="18" charset="0"/>
              </a:rPr>
              <a:t> без.</a:t>
            </a:r>
          </a:p>
          <a:p>
            <a:r>
              <a:rPr lang="ru-RU" sz="1400" dirty="0" smtClean="0">
                <a:latin typeface="Times New Roman" pitchFamily="18" charset="0"/>
                <a:cs typeface="Times New Roman" pitchFamily="18" charset="0"/>
              </a:rPr>
              <a:t>Ә </a:t>
            </a:r>
            <a:r>
              <a:rPr lang="ru-RU" sz="1400" dirty="0" err="1" smtClean="0">
                <a:latin typeface="Times New Roman" pitchFamily="18" charset="0"/>
                <a:cs typeface="Times New Roman" pitchFamily="18" charset="0"/>
              </a:rPr>
              <a:t>җәй</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җитсә</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әти</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тагын</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err="1" smtClean="0">
                <a:latin typeface="Times New Roman" pitchFamily="18" charset="0"/>
                <a:cs typeface="Times New Roman" pitchFamily="18" charset="0"/>
              </a:rPr>
              <a:t>Чаңгысын</a:t>
            </a:r>
            <a:r>
              <a:rPr lang="ru-RU" sz="1400" dirty="0" smtClean="0">
                <a:latin typeface="Times New Roman" pitchFamily="18" charset="0"/>
                <a:cs typeface="Times New Roman" pitchFamily="18" charset="0"/>
              </a:rPr>
              <a:t>, мине </a:t>
            </a:r>
            <a:r>
              <a:rPr lang="ru-RU" sz="1400" dirty="0" err="1" smtClean="0">
                <a:latin typeface="Times New Roman" pitchFamily="18" charset="0"/>
                <a:cs typeface="Times New Roman" pitchFamily="18" charset="0"/>
              </a:rPr>
              <a:t>алып</a:t>
            </a:r>
            <a:r>
              <a:rPr lang="ru-RU" sz="1400" dirty="0" smtClean="0">
                <a:latin typeface="Times New Roman" pitchFamily="18" charset="0"/>
                <a:cs typeface="Times New Roman" pitchFamily="18" charset="0"/>
              </a:rPr>
              <a:t>,</a:t>
            </a:r>
            <a:br>
              <a:rPr lang="ru-RU" sz="1400" dirty="0" smtClean="0">
                <a:latin typeface="Times New Roman" pitchFamily="18" charset="0"/>
                <a:cs typeface="Times New Roman" pitchFamily="18" charset="0"/>
              </a:rPr>
            </a:br>
            <a:r>
              <a:rPr lang="ru-RU" sz="1400" dirty="0" err="1" smtClean="0">
                <a:latin typeface="Times New Roman" pitchFamily="18" charset="0"/>
                <a:cs typeface="Times New Roman" pitchFamily="18" charset="0"/>
              </a:rPr>
              <a:t>Иделгә</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йөзәргә</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китә</a:t>
            </a:r>
            <a:r>
              <a:rPr lang="ru-RU" sz="1400" dirty="0" smtClean="0">
                <a:latin typeface="Times New Roman" pitchFamily="18" charset="0"/>
                <a:cs typeface="Times New Roman" pitchFamily="18" charset="0"/>
              </a:rPr>
              <a:t>,</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Мин </a:t>
            </a:r>
            <a:r>
              <a:rPr lang="ru-RU" sz="1400" dirty="0" err="1" smtClean="0">
                <a:latin typeface="Times New Roman" pitchFamily="18" charset="0"/>
                <a:cs typeface="Times New Roman" pitchFamily="18" charset="0"/>
              </a:rPr>
              <a:t>утырам</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таң</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калып</a:t>
            </a:r>
            <a:r>
              <a:rPr lang="ru-RU" sz="1400" dirty="0" smtClean="0">
                <a:latin typeface="Times New Roman" pitchFamily="18" charset="0"/>
                <a:cs typeface="Times New Roman" pitchFamily="18" charset="0"/>
              </a:rPr>
              <a:t>.</a:t>
            </a:r>
          </a:p>
          <a:p>
            <a:r>
              <a:rPr lang="ru-RU" sz="1400" dirty="0" err="1" smtClean="0">
                <a:latin typeface="Times New Roman" pitchFamily="18" charset="0"/>
                <a:cs typeface="Times New Roman" pitchFamily="18" charset="0"/>
              </a:rPr>
              <a:t>Көймәләргә</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тагыла</a:t>
            </a:r>
            <a:r>
              <a:rPr lang="ru-RU" sz="1400" dirty="0" smtClean="0">
                <a:latin typeface="Times New Roman" pitchFamily="18" charset="0"/>
                <a:cs typeface="Times New Roman" pitchFamily="18" charset="0"/>
              </a:rPr>
              <a:t> да</a:t>
            </a:r>
            <a:br>
              <a:rPr lang="ru-RU" sz="1400" dirty="0" smtClean="0">
                <a:latin typeface="Times New Roman" pitchFamily="18" charset="0"/>
                <a:cs typeface="Times New Roman" pitchFamily="18" charset="0"/>
              </a:rPr>
            </a:br>
            <a:r>
              <a:rPr lang="ru-RU" sz="1400" dirty="0" err="1" smtClean="0">
                <a:latin typeface="Times New Roman" pitchFamily="18" charset="0"/>
                <a:cs typeface="Times New Roman" pitchFamily="18" charset="0"/>
              </a:rPr>
              <a:t>Йөзеп</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йөри</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чаңгыда</a:t>
            </a:r>
            <a:r>
              <a:rPr lang="ru-RU" sz="1400" dirty="0" smtClean="0">
                <a:latin typeface="Times New Roman" pitchFamily="18" charset="0"/>
                <a:cs typeface="Times New Roman" pitchFamily="18" charset="0"/>
              </a:rPr>
              <a:t>.</a:t>
            </a:r>
            <a:br>
              <a:rPr lang="ru-RU" sz="1400" dirty="0" smtClean="0">
                <a:latin typeface="Times New Roman" pitchFamily="18" charset="0"/>
                <a:cs typeface="Times New Roman" pitchFamily="18" charset="0"/>
              </a:rPr>
            </a:br>
            <a:r>
              <a:rPr lang="ru-RU" sz="1400" dirty="0" err="1" smtClean="0">
                <a:latin typeface="Times New Roman" pitchFamily="18" charset="0"/>
                <a:cs typeface="Times New Roman" pitchFamily="18" charset="0"/>
              </a:rPr>
              <a:t>Әтиемә</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сокланамын</a:t>
            </a:r>
            <a:r>
              <a:rPr lang="ru-RU" sz="1400" dirty="0" smtClean="0">
                <a:latin typeface="Times New Roman" pitchFamily="18" charset="0"/>
                <a:cs typeface="Times New Roman" pitchFamily="18" charset="0"/>
              </a:rPr>
              <a:t>:</a:t>
            </a:r>
            <a:br>
              <a:rPr lang="ru-RU" sz="1400" dirty="0" smtClean="0">
                <a:latin typeface="Times New Roman" pitchFamily="18" charset="0"/>
                <a:cs typeface="Times New Roman" pitchFamily="18" charset="0"/>
              </a:rPr>
            </a:br>
            <a:r>
              <a:rPr lang="ru-RU" sz="1400" dirty="0" err="1" smtClean="0">
                <a:latin typeface="Times New Roman" pitchFamily="18" charset="0"/>
                <a:cs typeface="Times New Roman" pitchFamily="18" charset="0"/>
              </a:rPr>
              <a:t>Курыкмый</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бер</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тамчы</a:t>
            </a:r>
            <a:r>
              <a:rPr lang="ru-RU" sz="1400" dirty="0" smtClean="0">
                <a:latin typeface="Times New Roman" pitchFamily="18" charset="0"/>
                <a:cs typeface="Times New Roman" pitchFamily="18" charset="0"/>
              </a:rPr>
              <a:t> да.</a:t>
            </a:r>
          </a:p>
          <a:p>
            <a:r>
              <a:rPr lang="ru-RU" sz="1400" dirty="0" err="1" smtClean="0">
                <a:latin typeface="Times New Roman" pitchFamily="18" charset="0"/>
                <a:cs typeface="Times New Roman" pitchFamily="18" charset="0"/>
              </a:rPr>
              <a:t>Кызык</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икән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чаңгыларны</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err="1" smtClean="0">
                <a:latin typeface="Times New Roman" pitchFamily="18" charset="0"/>
                <a:cs typeface="Times New Roman" pitchFamily="18" charset="0"/>
              </a:rPr>
              <a:t>Яратсаң</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чын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күңелдән</a:t>
            </a:r>
            <a:r>
              <a:rPr lang="ru-RU" sz="1400" dirty="0" smtClean="0">
                <a:latin typeface="Times New Roman" pitchFamily="18" charset="0"/>
                <a:cs typeface="Times New Roman" pitchFamily="18" charset="0"/>
              </a:rPr>
              <a:t>:</a:t>
            </a:r>
            <a:br>
              <a:rPr lang="ru-RU" sz="1400" dirty="0" smtClean="0">
                <a:latin typeface="Times New Roman" pitchFamily="18" charset="0"/>
                <a:cs typeface="Times New Roman" pitchFamily="18" charset="0"/>
              </a:rPr>
            </a:br>
            <a:r>
              <a:rPr lang="ru-RU" sz="1400" dirty="0" err="1" smtClean="0">
                <a:latin typeface="Times New Roman" pitchFamily="18" charset="0"/>
                <a:cs typeface="Times New Roman" pitchFamily="18" charset="0"/>
              </a:rPr>
              <a:t>Шуасың</a:t>
            </a:r>
            <a:r>
              <a:rPr lang="ru-RU" sz="1400" dirty="0" smtClean="0">
                <a:latin typeface="Times New Roman" pitchFamily="18" charset="0"/>
                <a:cs typeface="Times New Roman" pitchFamily="18" charset="0"/>
              </a:rPr>
              <a:t> да, </a:t>
            </a:r>
            <a:r>
              <a:rPr lang="ru-RU" sz="1400" dirty="0" err="1" smtClean="0">
                <a:latin typeface="Times New Roman" pitchFamily="18" charset="0"/>
                <a:cs typeface="Times New Roman" pitchFamily="18" charset="0"/>
              </a:rPr>
              <a:t>очасың</a:t>
            </a:r>
            <a:r>
              <a:rPr lang="ru-RU" sz="1400" dirty="0" smtClean="0">
                <a:latin typeface="Times New Roman" pitchFamily="18" charset="0"/>
                <a:cs typeface="Times New Roman" pitchFamily="18" charset="0"/>
              </a:rPr>
              <a:t> да,</a:t>
            </a:r>
            <a:br>
              <a:rPr lang="ru-RU" sz="1400" dirty="0" smtClean="0">
                <a:latin typeface="Times New Roman" pitchFamily="18" charset="0"/>
                <a:cs typeface="Times New Roman" pitchFamily="18" charset="0"/>
              </a:rPr>
            </a:br>
            <a:r>
              <a:rPr lang="ru-RU" sz="1400" dirty="0" err="1" smtClean="0">
                <a:latin typeface="Times New Roman" pitchFamily="18" charset="0"/>
                <a:cs typeface="Times New Roman" pitchFamily="18" charset="0"/>
              </a:rPr>
              <a:t>Йөзәсең</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дә</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Иделдә</a:t>
            </a:r>
            <a:r>
              <a:rPr lang="ru-RU" sz="1400" dirty="0" smtClean="0">
                <a:latin typeface="Times New Roman" pitchFamily="18" charset="0"/>
                <a:cs typeface="Times New Roman" pitchFamily="18" charset="0"/>
              </a:rPr>
              <a:t>. </a:t>
            </a:r>
            <a:endParaRPr lang="ru-RU" sz="1400" dirty="0">
              <a:latin typeface="Times New Roman" pitchFamily="18" charset="0"/>
              <a:cs typeface="Times New Roman" pitchFamily="18" charset="0"/>
            </a:endParaRPr>
          </a:p>
        </p:txBody>
      </p:sp>
      <p:sp>
        <p:nvSpPr>
          <p:cNvPr id="6" name="Прямоугольник 5"/>
          <p:cNvSpPr/>
          <p:nvPr/>
        </p:nvSpPr>
        <p:spPr>
          <a:xfrm>
            <a:off x="4221088" y="611560"/>
            <a:ext cx="1646285" cy="338554"/>
          </a:xfrm>
          <a:prstGeom prst="rect">
            <a:avLst/>
          </a:prstGeom>
        </p:spPr>
        <p:txBody>
          <a:bodyPr wrap="none">
            <a:spAutoFit/>
          </a:bodyPr>
          <a:lstStyle/>
          <a:p>
            <a:r>
              <a:rPr lang="tt-RU" sz="1600" b="1" dirty="0">
                <a:latin typeface="Times New Roman" pitchFamily="18" charset="0"/>
                <a:cs typeface="Times New Roman" pitchFamily="18" charset="0"/>
              </a:rPr>
              <a:t>М. Әхмәтҗанов</a:t>
            </a:r>
            <a:endParaRPr lang="ru-RU" sz="1600" b="1" dirty="0">
              <a:latin typeface="Times New Roman" pitchFamily="18" charset="0"/>
              <a:cs typeface="Times New Roman" pitchFamily="18" charset="0"/>
            </a:endParaRPr>
          </a:p>
        </p:txBody>
      </p:sp>
      <p:pic>
        <p:nvPicPr>
          <p:cNvPr id="7" name="Рисунок 6" descr="C:\Documents and Settings\Admin\Рабочий стол\3rkfcc\20160121_084655.jpg"/>
          <p:cNvPicPr/>
          <p:nvPr/>
        </p:nvPicPr>
        <p:blipFill rotWithShape="1">
          <a:blip r:embed="rId4" cstate="print">
            <a:extLst>
              <a:ext uri="{28A0092B-C50C-407E-A947-70E740481C1C}">
                <a14:useLocalDpi xmlns:a14="http://schemas.microsoft.com/office/drawing/2010/main" val="0"/>
              </a:ext>
            </a:extLst>
          </a:blip>
          <a:srcRect r="8419"/>
          <a:stretch/>
        </p:blipFill>
        <p:spPr bwMode="auto">
          <a:xfrm rot="5400000">
            <a:off x="2915168" y="4793385"/>
            <a:ext cx="3133074" cy="40667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Рисунок 7" descr="C:\Users\Маргарита\Desktop\DSCN1218.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8270" y="2339752"/>
            <a:ext cx="2588193" cy="242057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9" name="Овал 8"/>
          <p:cNvSpPr/>
          <p:nvPr/>
        </p:nvSpPr>
        <p:spPr>
          <a:xfrm>
            <a:off x="871086" y="919965"/>
            <a:ext cx="1152129" cy="9144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400" b="1" dirty="0" smtClean="0">
                <a:solidFill>
                  <a:srgbClr val="0070C0"/>
                </a:solidFill>
                <a:latin typeface="Times New Roman" pitchFamily="18" charset="0"/>
                <a:cs typeface="Times New Roman" pitchFamily="18" charset="0"/>
              </a:rPr>
              <a:t>Саф һавада</a:t>
            </a:r>
            <a:endParaRPr lang="ru-RU" sz="1400" b="1" dirty="0">
              <a:solidFill>
                <a:srgbClr val="0070C0"/>
              </a:solidFill>
              <a:latin typeface="Times New Roman" pitchFamily="18" charset="0"/>
              <a:cs typeface="Times New Roman" pitchFamily="18" charset="0"/>
            </a:endParaRPr>
          </a:p>
        </p:txBody>
      </p:sp>
      <p:sp>
        <p:nvSpPr>
          <p:cNvPr id="12" name="Прямоугольник 11"/>
          <p:cNvSpPr/>
          <p:nvPr/>
        </p:nvSpPr>
        <p:spPr>
          <a:xfrm>
            <a:off x="2609497" y="8438751"/>
            <a:ext cx="3744415" cy="523220"/>
          </a:xfrm>
          <a:prstGeom prst="rect">
            <a:avLst/>
          </a:prstGeom>
        </p:spPr>
        <p:txBody>
          <a:bodyPr wrap="square">
            <a:spAutoFit/>
          </a:bodyPr>
          <a:lstStyle/>
          <a:p>
            <a:r>
              <a:rPr lang="tt-RU" sz="1400" dirty="0" smtClean="0">
                <a:latin typeface="Times New Roman" pitchFamily="18" charset="0"/>
                <a:cs typeface="Times New Roman" pitchFamily="18" charset="0"/>
              </a:rPr>
              <a:t>Безнең һәр</a:t>
            </a:r>
            <a:r>
              <a:rPr lang="tt-RU" sz="1400" baseline="0" dirty="0" smtClean="0">
                <a:latin typeface="Times New Roman" pitchFamily="18" charset="0"/>
                <a:cs typeface="Times New Roman" pitchFamily="18" charset="0"/>
              </a:rPr>
              <a:t> </a:t>
            </a:r>
            <a:r>
              <a:rPr lang="tt-RU" sz="1400" dirty="0" smtClean="0">
                <a:latin typeface="Times New Roman" pitchFamily="18" charset="0"/>
                <a:cs typeface="Times New Roman" pitchFamily="18" charset="0"/>
              </a:rPr>
              <a:t>физкультура дәресе тезелүдән </a:t>
            </a:r>
            <a:r>
              <a:rPr lang="tt-RU" sz="1400" baseline="0" dirty="0" smtClean="0">
                <a:latin typeface="Times New Roman" pitchFamily="18" charset="0"/>
                <a:cs typeface="Times New Roman" pitchFamily="18" charset="0"/>
              </a:rPr>
              <a:t> башлана</a:t>
            </a:r>
            <a:endParaRPr lang="ru-RU" sz="1400" dirty="0">
              <a:latin typeface="Times New Roman" pitchFamily="18" charset="0"/>
              <a:cs typeface="Times New Roman" pitchFamily="18" charset="0"/>
            </a:endParaRPr>
          </a:p>
        </p:txBody>
      </p:sp>
      <p:sp>
        <p:nvSpPr>
          <p:cNvPr id="10" name="Прямоугольник 9"/>
          <p:cNvSpPr/>
          <p:nvPr/>
        </p:nvSpPr>
        <p:spPr>
          <a:xfrm>
            <a:off x="548270" y="4760329"/>
            <a:ext cx="2588193" cy="584775"/>
          </a:xfrm>
          <a:prstGeom prst="rect">
            <a:avLst/>
          </a:prstGeom>
        </p:spPr>
        <p:txBody>
          <a:bodyPr wrap="square">
            <a:spAutoFit/>
          </a:bodyPr>
          <a:lstStyle/>
          <a:p>
            <a:r>
              <a:rPr lang="tt-RU" sz="1600" dirty="0">
                <a:latin typeface="Times New Roman" pitchFamily="18" charset="0"/>
                <a:cs typeface="Times New Roman" pitchFamily="18" charset="0"/>
              </a:rPr>
              <a:t>Безнең Ралина чаңгыда да, йөзүдә дә беренче!</a:t>
            </a:r>
            <a:endParaRPr lang="ru-RU" sz="1600" dirty="0">
              <a:latin typeface="Times New Roman" pitchFamily="18" charset="0"/>
              <a:cs typeface="Times New Roman" pitchFamily="18" charset="0"/>
            </a:endParaRPr>
          </a:p>
        </p:txBody>
      </p:sp>
    </p:spTree>
    <p:extLst>
      <p:ext uri="{BB962C8B-B14F-4D97-AF65-F5344CB8AC3E}">
        <p14:creationId xmlns:p14="http://schemas.microsoft.com/office/powerpoint/2010/main" val="42252332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ижний колонтитул 1"/>
          <p:cNvSpPr>
            <a:spLocks noGrp="1"/>
          </p:cNvSpPr>
          <p:nvPr>
            <p:ph type="ftr" sz="quarter" idx="11"/>
          </p:nvPr>
        </p:nvSpPr>
        <p:spPr/>
        <p:txBody>
          <a:bodyPr/>
          <a:lstStyle/>
          <a:p>
            <a:endParaRPr lang="ru-RU" dirty="0">
              <a:solidFill>
                <a:prstClr val="black">
                  <a:tint val="75000"/>
                </a:prstClr>
              </a:solidFill>
            </a:endParaRPr>
          </a:p>
        </p:txBody>
      </p:sp>
      <p:sp>
        <p:nvSpPr>
          <p:cNvPr id="3" name="Номер слайда 2"/>
          <p:cNvSpPr>
            <a:spLocks noGrp="1"/>
          </p:cNvSpPr>
          <p:nvPr>
            <p:ph type="sldNum" sz="quarter" idx="12"/>
          </p:nvPr>
        </p:nvSpPr>
        <p:spPr/>
        <p:txBody>
          <a:bodyPr/>
          <a:lstStyle/>
          <a:p>
            <a:fld id="{FA51B014-8A27-4827-B65D-DFE0EA422522}" type="slidenum">
              <a:rPr lang="ru-RU" smtClean="0">
                <a:solidFill>
                  <a:prstClr val="black">
                    <a:tint val="75000"/>
                  </a:prstClr>
                </a:solidFill>
              </a:rPr>
              <a:pPr/>
              <a:t>12</a:t>
            </a:fld>
            <a:endParaRPr lang="ru-RU" dirty="0">
              <a:solidFill>
                <a:prstClr val="black">
                  <a:tint val="75000"/>
                </a:prstClr>
              </a:solidFill>
            </a:endParaRPr>
          </a:p>
        </p:txBody>
      </p:sp>
      <p:pic>
        <p:nvPicPr>
          <p:cNvPr id="4" name="Picture 18" descr="http://s7.hostingkartinok.com/uploads/images/2014/12/37835d013cfce9d24980ce577950254f.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639" y="0"/>
            <a:ext cx="2798465" cy="2767023"/>
          </a:xfrm>
          <a:prstGeom prst="rect">
            <a:avLst/>
          </a:prstGeom>
          <a:noFill/>
          <a:extLst>
            <a:ext uri="{909E8E84-426E-40DD-AFC4-6F175D3DCCD1}">
              <a14:hiddenFill xmlns:a14="http://schemas.microsoft.com/office/drawing/2010/main">
                <a:solidFill>
                  <a:srgbClr val="FFFFFF"/>
                </a:solidFill>
              </a14:hiddenFill>
            </a:ext>
          </a:extLst>
        </p:spPr>
      </p:pic>
      <p:sp>
        <p:nvSpPr>
          <p:cNvPr id="5" name="Овал 4"/>
          <p:cNvSpPr/>
          <p:nvPr/>
        </p:nvSpPr>
        <p:spPr>
          <a:xfrm>
            <a:off x="854486" y="919965"/>
            <a:ext cx="1466772" cy="9144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400" b="1" dirty="0" smtClean="0">
                <a:solidFill>
                  <a:srgbClr val="0070C0"/>
                </a:solidFill>
                <a:latin typeface="Times New Roman" pitchFamily="18" charset="0"/>
                <a:cs typeface="Times New Roman" pitchFamily="18" charset="0"/>
              </a:rPr>
              <a:t>Файдалы киңәшләр</a:t>
            </a:r>
            <a:endParaRPr lang="ru-RU" sz="1400" b="1" dirty="0">
              <a:solidFill>
                <a:srgbClr val="0070C0"/>
              </a:solidFill>
              <a:latin typeface="Times New Roman" pitchFamily="18" charset="0"/>
              <a:cs typeface="Times New Roman" pitchFamily="18" charset="0"/>
            </a:endParaRPr>
          </a:p>
        </p:txBody>
      </p:sp>
      <p:sp>
        <p:nvSpPr>
          <p:cNvPr id="7" name="Прямоугольник 6"/>
          <p:cNvSpPr/>
          <p:nvPr/>
        </p:nvSpPr>
        <p:spPr>
          <a:xfrm>
            <a:off x="404664" y="2337324"/>
            <a:ext cx="3528392" cy="4154984"/>
          </a:xfrm>
          <a:prstGeom prst="rect">
            <a:avLst/>
          </a:prstGeom>
        </p:spPr>
        <p:txBody>
          <a:bodyPr wrap="square">
            <a:spAutoFit/>
          </a:bodyPr>
          <a:lstStyle/>
          <a:p>
            <a:endParaRPr lang="ru-RU" b="1" dirty="0" smtClean="0">
              <a:solidFill>
                <a:srgbClr val="0070C0"/>
              </a:solidFill>
              <a:latin typeface="Times New Roman" pitchFamily="18" charset="0"/>
              <a:cs typeface="Times New Roman" pitchFamily="18" charset="0"/>
            </a:endParaRPr>
          </a:p>
          <a:p>
            <a:r>
              <a:rPr lang="ru-RU" b="1" dirty="0" err="1" smtClean="0">
                <a:solidFill>
                  <a:srgbClr val="0070C0"/>
                </a:solidFill>
                <a:latin typeface="Times New Roman" pitchFamily="18" charset="0"/>
                <a:cs typeface="Times New Roman" pitchFamily="18" charset="0"/>
              </a:rPr>
              <a:t>Боз</a:t>
            </a:r>
            <a:r>
              <a:rPr lang="en-US" b="1" dirty="0" smtClean="0">
                <a:solidFill>
                  <a:srgbClr val="0070C0"/>
                </a:solidFill>
                <a:latin typeface="Times New Roman" pitchFamily="18" charset="0"/>
                <a:cs typeface="Times New Roman" pitchFamily="18" charset="0"/>
              </a:rPr>
              <a:t> </a:t>
            </a:r>
            <a:r>
              <a:rPr lang="en-US" b="1" dirty="0">
                <a:solidFill>
                  <a:srgbClr val="0070C0"/>
                </a:solidFill>
                <a:latin typeface="Times New Roman" pitchFamily="18" charset="0"/>
                <a:cs typeface="Times New Roman" pitchFamily="18" charset="0"/>
              </a:rPr>
              <a:t> </a:t>
            </a:r>
            <a:r>
              <a:rPr lang="ru-RU" b="1" dirty="0" err="1">
                <a:solidFill>
                  <a:srgbClr val="0070C0"/>
                </a:solidFill>
                <a:latin typeface="Times New Roman" pitchFamily="18" charset="0"/>
                <a:cs typeface="Times New Roman" pitchFamily="18" charset="0"/>
              </a:rPr>
              <a:t>өстендә</a:t>
            </a:r>
            <a:r>
              <a:rPr lang="ru-RU" b="1" dirty="0">
                <a:solidFill>
                  <a:srgbClr val="0070C0"/>
                </a:solidFill>
                <a:latin typeface="Times New Roman" pitchFamily="18" charset="0"/>
                <a:cs typeface="Times New Roman" pitchFamily="18" charset="0"/>
              </a:rPr>
              <a:t> </a:t>
            </a:r>
            <a:r>
              <a:rPr lang="ru-RU" b="1" dirty="0" err="1">
                <a:solidFill>
                  <a:srgbClr val="0070C0"/>
                </a:solidFill>
                <a:latin typeface="Times New Roman" pitchFamily="18" charset="0"/>
                <a:cs typeface="Times New Roman" pitchFamily="18" charset="0"/>
              </a:rPr>
              <a:t>шуганда</a:t>
            </a:r>
            <a:r>
              <a:rPr lang="ru-RU" b="1" dirty="0">
                <a:solidFill>
                  <a:srgbClr val="0070C0"/>
                </a:solidFill>
                <a:latin typeface="Times New Roman" pitchFamily="18" charset="0"/>
                <a:cs typeface="Times New Roman" pitchFamily="18" charset="0"/>
              </a:rPr>
              <a:t> </a:t>
            </a:r>
            <a:r>
              <a:rPr lang="ru-RU" b="1" dirty="0" err="1">
                <a:solidFill>
                  <a:srgbClr val="0070C0"/>
                </a:solidFill>
                <a:latin typeface="Times New Roman" pitchFamily="18" charset="0"/>
                <a:cs typeface="Times New Roman" pitchFamily="18" charset="0"/>
              </a:rPr>
              <a:t>куркынычсызлык</a:t>
            </a:r>
            <a:r>
              <a:rPr lang="ru-RU" b="1" dirty="0">
                <a:solidFill>
                  <a:srgbClr val="0070C0"/>
                </a:solidFill>
                <a:latin typeface="Times New Roman" pitchFamily="18" charset="0"/>
                <a:cs typeface="Times New Roman" pitchFamily="18" charset="0"/>
              </a:rPr>
              <a:t> </a:t>
            </a:r>
            <a:r>
              <a:rPr lang="ru-RU" b="1" dirty="0" err="1" smtClean="0">
                <a:solidFill>
                  <a:srgbClr val="0070C0"/>
                </a:solidFill>
                <a:latin typeface="Times New Roman" pitchFamily="18" charset="0"/>
                <a:cs typeface="Times New Roman" pitchFamily="18" charset="0"/>
              </a:rPr>
              <a:t>кагыйдәләре</a:t>
            </a:r>
            <a:endParaRPr lang="tt-RU" b="1" dirty="0">
              <a:solidFill>
                <a:srgbClr val="0070C0"/>
              </a:solidFill>
              <a:latin typeface="Times New Roman" pitchFamily="18" charset="0"/>
              <a:cs typeface="Times New Roman" pitchFamily="18" charset="0"/>
            </a:endParaRPr>
          </a:p>
          <a:p>
            <a:pPr>
              <a:lnSpc>
                <a:spcPct val="150000"/>
              </a:lnSpc>
            </a:pPr>
            <a:r>
              <a:rPr lang="ru-RU" sz="1400" dirty="0" err="1" smtClean="0">
                <a:latin typeface="Times New Roman" pitchFamily="18" charset="0"/>
                <a:cs typeface="Times New Roman" pitchFamily="18" charset="0"/>
              </a:rPr>
              <a:t>Ныклап</a:t>
            </a:r>
            <a:r>
              <a:rPr lang="ru-RU" sz="1400" dirty="0" smtClean="0">
                <a:latin typeface="Times New Roman" pitchFamily="18" charset="0"/>
                <a:cs typeface="Times New Roman" pitchFamily="18" charset="0"/>
              </a:rPr>
              <a:t> </a:t>
            </a:r>
            <a:r>
              <a:rPr lang="ru-RU" sz="1400" dirty="0" err="1">
                <a:latin typeface="Times New Roman" pitchFamily="18" charset="0"/>
                <a:cs typeface="Times New Roman" pitchFamily="18" charset="0"/>
              </a:rPr>
              <a:t>катмаган</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боз</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өстенә</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кермә</a:t>
            </a:r>
            <a:r>
              <a:rPr lang="en-US" sz="1400" dirty="0">
                <a:latin typeface="Times New Roman" pitchFamily="18" charset="0"/>
                <a:cs typeface="Times New Roman" pitchFamily="18" charset="0"/>
              </a:rPr>
              <a:t>. </a:t>
            </a:r>
            <a:endParaRPr lang="ru-RU" sz="1400" dirty="0">
              <a:latin typeface="Times New Roman" pitchFamily="18" charset="0"/>
              <a:cs typeface="Times New Roman" pitchFamily="18" charset="0"/>
            </a:endParaRPr>
          </a:p>
          <a:p>
            <a:pPr>
              <a:lnSpc>
                <a:spcPct val="150000"/>
              </a:lnSpc>
            </a:pPr>
            <a:r>
              <a:rPr lang="ru-RU" sz="1400" dirty="0" err="1">
                <a:latin typeface="Times New Roman" pitchFamily="18" charset="0"/>
                <a:cs typeface="Times New Roman" pitchFamily="18" charset="0"/>
              </a:rPr>
              <a:t>Ясалган</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юл</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буенча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гына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йөр</a:t>
            </a:r>
            <a:r>
              <a:rPr lang="ru-RU" sz="1400" dirty="0">
                <a:latin typeface="Times New Roman" pitchFamily="18" charset="0"/>
                <a:cs typeface="Times New Roman" pitchFamily="18" charset="0"/>
              </a:rPr>
              <a:t>.</a:t>
            </a:r>
          </a:p>
          <a:p>
            <a:pPr>
              <a:lnSpc>
                <a:spcPct val="150000"/>
              </a:lnSpc>
            </a:pPr>
            <a:r>
              <a:rPr lang="ru-RU" sz="1400" dirty="0" err="1">
                <a:latin typeface="Times New Roman" pitchFamily="18" charset="0"/>
                <a:cs typeface="Times New Roman" pitchFamily="18" charset="0"/>
              </a:rPr>
              <a:t>Агач</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үскән</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урыннарда</a:t>
            </a:r>
            <a:r>
              <a:rPr lang="ru-RU" sz="1400" dirty="0">
                <a:latin typeface="Times New Roman" pitchFamily="18" charset="0"/>
                <a:cs typeface="Times New Roman" pitchFamily="18" charset="0"/>
              </a:rPr>
              <a:t> сак бул.</a:t>
            </a:r>
          </a:p>
          <a:p>
            <a:pPr>
              <a:lnSpc>
                <a:spcPct val="150000"/>
              </a:lnSpc>
            </a:pPr>
            <a:r>
              <a:rPr lang="ru-RU" sz="1400" dirty="0" err="1">
                <a:latin typeface="Times New Roman" pitchFamily="18" charset="0"/>
                <a:cs typeface="Times New Roman" pitchFamily="18" charset="0"/>
              </a:rPr>
              <a:t>Таныш</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булмаган</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урында</a:t>
            </a:r>
            <a:r>
              <a:rPr lang="ru-RU" sz="1400" dirty="0">
                <a:latin typeface="Times New Roman" pitchFamily="18" charset="0"/>
                <a:cs typeface="Times New Roman" pitchFamily="18" charset="0"/>
              </a:rPr>
              <a:t> шума.</a:t>
            </a:r>
          </a:p>
          <a:p>
            <a:pPr>
              <a:lnSpc>
                <a:spcPct val="150000"/>
              </a:lnSpc>
            </a:pPr>
            <a:r>
              <a:rPr lang="ru-RU" sz="1400" dirty="0" err="1" smtClean="0">
                <a:latin typeface="Times New Roman" pitchFamily="18" charset="0"/>
                <a:cs typeface="Times New Roman" pitchFamily="18" charset="0"/>
              </a:rPr>
              <a:t>Бозга</a:t>
            </a:r>
            <a:r>
              <a:rPr lang="ru-RU" sz="1400" dirty="0" smtClean="0">
                <a:latin typeface="Times New Roman" pitchFamily="18" charset="0"/>
                <a:cs typeface="Times New Roman" pitchFamily="18" charset="0"/>
              </a:rPr>
              <a:t> </a:t>
            </a:r>
            <a:r>
              <a:rPr lang="ru-RU" sz="1400" dirty="0" err="1">
                <a:latin typeface="Times New Roman" pitchFamily="18" charset="0"/>
                <a:cs typeface="Times New Roman" pitchFamily="18" charset="0"/>
              </a:rPr>
              <a:t>тишелгән</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бәкеләр</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янына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барма</a:t>
            </a:r>
            <a:endParaRPr lang="ru-RU" sz="1400" dirty="0">
              <a:latin typeface="Times New Roman" pitchFamily="18" charset="0"/>
              <a:cs typeface="Times New Roman" pitchFamily="18" charset="0"/>
            </a:endParaRPr>
          </a:p>
          <a:p>
            <a:pPr>
              <a:lnSpc>
                <a:spcPct val="150000"/>
              </a:lnSpc>
            </a:pPr>
            <a:r>
              <a:rPr lang="ru-RU" sz="1400" dirty="0" err="1" smtClean="0">
                <a:latin typeface="Times New Roman" pitchFamily="18" charset="0"/>
                <a:cs typeface="Times New Roman" pitchFamily="18" charset="0"/>
              </a:rPr>
              <a:t>Төзек</a:t>
            </a:r>
            <a:r>
              <a:rPr lang="ru-RU" sz="1400" dirty="0" smtClean="0">
                <a:latin typeface="Times New Roman" pitchFamily="18" charset="0"/>
                <a:cs typeface="Times New Roman" pitchFamily="18" charset="0"/>
              </a:rPr>
              <a:t> </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булмаган</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тимераякта</a:t>
            </a:r>
            <a:r>
              <a:rPr lang="ru-RU" sz="1400" dirty="0">
                <a:latin typeface="Times New Roman" pitchFamily="18" charset="0"/>
                <a:cs typeface="Times New Roman" pitchFamily="18" charset="0"/>
              </a:rPr>
              <a:t> шума</a:t>
            </a:r>
            <a:r>
              <a:rPr lang="ru-RU" sz="1400" dirty="0" smtClean="0">
                <a:latin typeface="Times New Roman" pitchFamily="18" charset="0"/>
                <a:cs typeface="Times New Roman" pitchFamily="18" charset="0"/>
              </a:rPr>
              <a:t>.</a:t>
            </a:r>
          </a:p>
          <a:p>
            <a:pPr>
              <a:lnSpc>
                <a:spcPct val="150000"/>
              </a:lnSpc>
            </a:pPr>
            <a:r>
              <a:rPr lang="ru-RU" sz="1400" dirty="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Боз</a:t>
            </a:r>
            <a:r>
              <a:rPr lang="ru-RU" sz="1400" dirty="0" smtClean="0">
                <a:latin typeface="Times New Roman" pitchFamily="18" charset="0"/>
                <a:cs typeface="Times New Roman" pitchFamily="18" charset="0"/>
              </a:rPr>
              <a:t> </a:t>
            </a:r>
            <a:r>
              <a:rPr lang="ru-RU" sz="1400" dirty="0" err="1">
                <a:latin typeface="Times New Roman" pitchFamily="18" charset="0"/>
                <a:cs typeface="Times New Roman" pitchFamily="18" charset="0"/>
              </a:rPr>
              <a:t>өстендәге</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бәкеләрдән</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ярылган</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җирләрдән</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ерак</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йөр</a:t>
            </a:r>
            <a:r>
              <a:rPr lang="ru-RU" sz="1400" dirty="0">
                <a:latin typeface="Times New Roman" pitchFamily="18" charset="0"/>
                <a:cs typeface="Times New Roman" pitchFamily="18" charset="0"/>
              </a:rPr>
              <a:t>.</a:t>
            </a:r>
          </a:p>
          <a:p>
            <a:pPr>
              <a:lnSpc>
                <a:spcPct val="150000"/>
              </a:lnSpc>
            </a:pP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Бозлыкта</a:t>
            </a:r>
            <a:r>
              <a:rPr lang="ru-RU" sz="1400" dirty="0" smtClean="0">
                <a:latin typeface="Times New Roman" pitchFamily="18" charset="0"/>
                <a:cs typeface="Times New Roman" pitchFamily="18" charset="0"/>
              </a:rPr>
              <a:t> </a:t>
            </a:r>
            <a:r>
              <a:rPr lang="ru-RU" sz="1400" dirty="0" err="1">
                <a:latin typeface="Times New Roman" pitchFamily="18" charset="0"/>
                <a:cs typeface="Times New Roman" pitchFamily="18" charset="0"/>
              </a:rPr>
              <a:t>шуганда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бер</a:t>
            </a:r>
            <a:r>
              <a:rPr lang="ru-RU" sz="1400" dirty="0">
                <a:latin typeface="Times New Roman" pitchFamily="18" charset="0"/>
                <a:cs typeface="Times New Roman" pitchFamily="18" charset="0"/>
              </a:rPr>
              <a:t> – </a:t>
            </a:r>
            <a:r>
              <a:rPr lang="ru-RU" sz="1400" dirty="0" err="1">
                <a:latin typeface="Times New Roman" pitchFamily="18" charset="0"/>
                <a:cs typeface="Times New Roman" pitchFamily="18" charset="0"/>
              </a:rPr>
              <a:t>береңне</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этеп</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уйнама</a:t>
            </a:r>
            <a:r>
              <a:rPr lang="ru-RU" sz="1400" dirty="0">
                <a:latin typeface="Times New Roman" pitchFamily="18" charset="0"/>
                <a:cs typeface="Times New Roman" pitchFamily="18" charset="0"/>
              </a:rPr>
              <a:t>.</a:t>
            </a:r>
          </a:p>
        </p:txBody>
      </p:sp>
      <p:sp>
        <p:nvSpPr>
          <p:cNvPr id="6" name="Прямоугольник 5"/>
          <p:cNvSpPr/>
          <p:nvPr/>
        </p:nvSpPr>
        <p:spPr>
          <a:xfrm>
            <a:off x="2799208" y="919261"/>
            <a:ext cx="3760457" cy="1015663"/>
          </a:xfrm>
          <a:prstGeom prst="rect">
            <a:avLst/>
          </a:prstGeom>
        </p:spPr>
        <p:txBody>
          <a:bodyPr wrap="square">
            <a:spAutoFit/>
          </a:bodyPr>
          <a:lstStyle/>
          <a:p>
            <a:r>
              <a:rPr lang="ru-RU" sz="1400" dirty="0">
                <a:latin typeface="Times New Roman" pitchFamily="18" charset="0"/>
                <a:cs typeface="Times New Roman" pitchFamily="18" charset="0"/>
              </a:rPr>
              <a:t>Кыш - </a:t>
            </a:r>
            <a:r>
              <a:rPr lang="ru-RU" sz="1400" dirty="0" err="1">
                <a:latin typeface="Times New Roman" pitchFamily="18" charset="0"/>
                <a:cs typeface="Times New Roman" pitchFamily="18" charset="0"/>
              </a:rPr>
              <a:t>тылсымлы</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вакыт</a:t>
            </a:r>
            <a:r>
              <a:rPr lang="ru-RU" sz="1400" dirty="0">
                <a:latin typeface="Times New Roman" pitchFamily="18" charset="0"/>
                <a:cs typeface="Times New Roman" pitchFamily="18" charset="0"/>
              </a:rPr>
              <a:t>. Кыш - </a:t>
            </a:r>
            <a:r>
              <a:rPr lang="ru-RU" sz="1400" dirty="0" err="1">
                <a:latin typeface="Times New Roman" pitchFamily="18" charset="0"/>
                <a:cs typeface="Times New Roman" pitchFamily="18" charset="0"/>
              </a:rPr>
              <a:t>хуш</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исле</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чыршылар</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күңелле</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бәйрәмнәр</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вакыты</a:t>
            </a:r>
            <a:r>
              <a:rPr lang="ru-RU" sz="1400" dirty="0">
                <a:latin typeface="Times New Roman" pitchFamily="18" charset="0"/>
                <a:cs typeface="Times New Roman" pitchFamily="18" charset="0"/>
              </a:rPr>
              <a:t>. </a:t>
            </a:r>
            <a:endParaRPr lang="ru-RU" sz="1400" dirty="0" smtClean="0">
              <a:latin typeface="Times New Roman" pitchFamily="18" charset="0"/>
              <a:cs typeface="Times New Roman" pitchFamily="18" charset="0"/>
            </a:endParaRPr>
          </a:p>
          <a:p>
            <a:r>
              <a:rPr lang="ru-RU" sz="1400" dirty="0" err="1" smtClean="0">
                <a:latin typeface="Times New Roman" pitchFamily="18" charset="0"/>
                <a:cs typeface="Times New Roman" pitchFamily="18" charset="0"/>
              </a:rPr>
              <a:t>Ләкин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бу</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вакытта</a:t>
            </a:r>
            <a:r>
              <a:rPr lang="tt-RU" sz="1400" dirty="0" smtClean="0">
                <a:latin typeface="Times New Roman" pitchFamily="18" charset="0"/>
                <a:cs typeface="Times New Roman" pitchFamily="18" charset="0"/>
              </a:rPr>
              <a:t> куркынычсызлык кагыйдәләрен  дә онытмаска кирәк</a:t>
            </a:r>
            <a:r>
              <a:rPr lang="tt-RU" dirty="0" smtClean="0"/>
              <a:t>.</a:t>
            </a:r>
            <a:r>
              <a:rPr lang="ru-RU" dirty="0" smtClean="0"/>
              <a:t> </a:t>
            </a:r>
            <a:endParaRPr lang="ru-RU" dirty="0"/>
          </a:p>
        </p:txBody>
      </p:sp>
      <p:pic>
        <p:nvPicPr>
          <p:cNvPr id="13" name="Picture 2" descr="F:\для журнала\На горке 1 класс 13.01.13г\DSCN0028.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49480" y="7308304"/>
            <a:ext cx="3142002" cy="2356502"/>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http://menjinskazosh.at.ua/_si/0/66168055.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b="9108"/>
          <a:stretch/>
        </p:blipFill>
        <p:spPr bwMode="auto">
          <a:xfrm>
            <a:off x="1735726" y="6246019"/>
            <a:ext cx="3889587" cy="247540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5" name="Рисунок 14" descr="F:\DSCN1220.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137304" y="2915816"/>
            <a:ext cx="2520100" cy="278276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0776794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ижний колонтитул 1"/>
          <p:cNvSpPr>
            <a:spLocks noGrp="1"/>
          </p:cNvSpPr>
          <p:nvPr>
            <p:ph type="ftr" sz="quarter" idx="11"/>
          </p:nvPr>
        </p:nvSpPr>
        <p:spPr/>
        <p:txBody>
          <a:bodyPr/>
          <a:lstStyle/>
          <a:p>
            <a:endParaRPr lang="ru-RU">
              <a:solidFill>
                <a:prstClr val="black">
                  <a:tint val="75000"/>
                </a:prstClr>
              </a:solidFill>
            </a:endParaRPr>
          </a:p>
        </p:txBody>
      </p:sp>
      <p:sp>
        <p:nvSpPr>
          <p:cNvPr id="3" name="Номер слайда 2"/>
          <p:cNvSpPr>
            <a:spLocks noGrp="1"/>
          </p:cNvSpPr>
          <p:nvPr>
            <p:ph type="sldNum" sz="quarter" idx="12"/>
          </p:nvPr>
        </p:nvSpPr>
        <p:spPr/>
        <p:txBody>
          <a:bodyPr/>
          <a:lstStyle/>
          <a:p>
            <a:fld id="{FA51B014-8A27-4827-B65D-DFE0EA422522}" type="slidenum">
              <a:rPr lang="ru-RU" smtClean="0">
                <a:solidFill>
                  <a:prstClr val="black">
                    <a:tint val="75000"/>
                  </a:prstClr>
                </a:solidFill>
              </a:rPr>
              <a:pPr/>
              <a:t>13</a:t>
            </a:fld>
            <a:endParaRPr lang="ru-RU">
              <a:solidFill>
                <a:prstClr val="black">
                  <a:tint val="75000"/>
                </a:prstClr>
              </a:solidFill>
            </a:endParaRPr>
          </a:p>
        </p:txBody>
      </p:sp>
      <p:pic>
        <p:nvPicPr>
          <p:cNvPr id="4" name="Picture 18" descr="http://s7.hostingkartinok.com/uploads/images/2014/12/37835d013cfce9d24980ce577950254f.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400" y="-108520"/>
            <a:ext cx="2798465" cy="2767023"/>
          </a:xfrm>
          <a:prstGeom prst="rect">
            <a:avLst/>
          </a:prstGeom>
          <a:noFill/>
          <a:extLst>
            <a:ext uri="{909E8E84-426E-40DD-AFC4-6F175D3DCCD1}">
              <a14:hiddenFill xmlns:a14="http://schemas.microsoft.com/office/drawing/2010/main">
                <a:solidFill>
                  <a:srgbClr val="FFFFFF"/>
                </a:solidFill>
              </a14:hiddenFill>
            </a:ext>
          </a:extLst>
        </p:spPr>
      </p:pic>
      <p:sp>
        <p:nvSpPr>
          <p:cNvPr id="5" name="Овал 4"/>
          <p:cNvSpPr/>
          <p:nvPr/>
        </p:nvSpPr>
        <p:spPr>
          <a:xfrm>
            <a:off x="543756" y="817791"/>
            <a:ext cx="1368152" cy="914400"/>
          </a:xfrm>
          <a:prstGeom prst="ellipse">
            <a:avLst/>
          </a:prstGeom>
          <a:solidFill>
            <a:schemeClr val="bg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400" b="1" dirty="0" smtClean="0">
                <a:solidFill>
                  <a:srgbClr val="0070C0"/>
                </a:solidFill>
                <a:latin typeface="Times New Roman" pitchFamily="18" charset="0"/>
                <a:cs typeface="Times New Roman" pitchFamily="18" charset="0"/>
              </a:rPr>
              <a:t>Хуш киләсең, Яңа ел!</a:t>
            </a:r>
            <a:endParaRPr lang="ru-RU" sz="1400" b="1" dirty="0">
              <a:solidFill>
                <a:srgbClr val="0070C0"/>
              </a:solidFill>
              <a:latin typeface="Times New Roman" pitchFamily="18" charset="0"/>
              <a:cs typeface="Times New Roman" pitchFamily="18" charset="0"/>
            </a:endParaRPr>
          </a:p>
        </p:txBody>
      </p:sp>
      <p:pic>
        <p:nvPicPr>
          <p:cNvPr id="6" name="Picture 2" descr="C:\Documents and Settings\Admin\Рабочий стол\Новая папка\145096972122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83950" y="5637852"/>
            <a:ext cx="3755522" cy="258281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7" name="Прямоугольник 6"/>
          <p:cNvSpPr/>
          <p:nvPr/>
        </p:nvSpPr>
        <p:spPr>
          <a:xfrm>
            <a:off x="309171" y="5888469"/>
            <a:ext cx="3429000" cy="615553"/>
          </a:xfrm>
          <a:prstGeom prst="rect">
            <a:avLst/>
          </a:prstGeom>
        </p:spPr>
        <p:txBody>
          <a:bodyPr>
            <a:spAutoFit/>
          </a:bodyPr>
          <a:lstStyle/>
          <a:p>
            <a:r>
              <a:rPr lang="ru-RU" sz="1600" dirty="0" smtClean="0">
                <a:latin typeface="Times New Roman" pitchFamily="18" charset="0"/>
                <a:cs typeface="Times New Roman" pitchFamily="18" charset="0"/>
              </a:rPr>
              <a:t/>
            </a:r>
            <a:br>
              <a:rPr lang="ru-RU" sz="1600" dirty="0" smtClean="0">
                <a:latin typeface="Times New Roman" pitchFamily="18" charset="0"/>
                <a:cs typeface="Times New Roman" pitchFamily="18" charset="0"/>
              </a:rPr>
            </a:br>
            <a:endParaRPr lang="ru-RU" b="1" dirty="0">
              <a:solidFill>
                <a:schemeClr val="tx2"/>
              </a:solidFill>
              <a:latin typeface="Times New Roman" pitchFamily="18" charset="0"/>
              <a:cs typeface="Times New Roman" pitchFamily="18" charset="0"/>
            </a:endParaRPr>
          </a:p>
        </p:txBody>
      </p:sp>
      <p:pic>
        <p:nvPicPr>
          <p:cNvPr id="8" name="Picture 3" descr="F:\для журнала\Новог. празд 1 класс\P1050954.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3372" y="2658503"/>
            <a:ext cx="3377072" cy="266429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9" name="Прямоугольник 8"/>
          <p:cNvSpPr/>
          <p:nvPr/>
        </p:nvSpPr>
        <p:spPr>
          <a:xfrm>
            <a:off x="2883950" y="847527"/>
            <a:ext cx="2846548" cy="800219"/>
          </a:xfrm>
          <a:prstGeom prst="rect">
            <a:avLst/>
          </a:prstGeom>
        </p:spPr>
        <p:txBody>
          <a:bodyPr wrap="square">
            <a:spAutoFit/>
          </a:bodyPr>
          <a:lstStyle/>
          <a:p>
            <a:r>
              <a:rPr lang="tt-RU" sz="1400" dirty="0" smtClean="0">
                <a:latin typeface="Times New Roman" pitchFamily="18" charset="0"/>
                <a:cs typeface="Times New Roman" pitchFamily="18" charset="0"/>
              </a:rPr>
              <a:t>  Шул </a:t>
            </a:r>
            <a:r>
              <a:rPr lang="tt-RU" sz="1400" dirty="0">
                <a:latin typeface="Times New Roman" pitchFamily="18" charset="0"/>
                <a:cs typeface="Times New Roman" pitchFamily="18" charset="0"/>
              </a:rPr>
              <a:t>аклыкны шатлык итеп кенә</a:t>
            </a:r>
          </a:p>
          <a:p>
            <a:r>
              <a:rPr lang="tt-RU" sz="1400" dirty="0" smtClean="0">
                <a:latin typeface="Times New Roman" pitchFamily="18" charset="0"/>
                <a:cs typeface="Times New Roman" pitchFamily="18" charset="0"/>
              </a:rPr>
              <a:t>  Өләшеп </a:t>
            </a:r>
            <a:r>
              <a:rPr lang="tt-RU" sz="1400" dirty="0">
                <a:latin typeface="Times New Roman" pitchFamily="18" charset="0"/>
                <a:cs typeface="Times New Roman" pitchFamily="18" charset="0"/>
              </a:rPr>
              <a:t>чык әле һәр йортка.</a:t>
            </a:r>
          </a:p>
          <a:p>
            <a:r>
              <a:rPr lang="tt-RU" sz="1400" dirty="0">
                <a:solidFill>
                  <a:srgbClr val="FF0000"/>
                </a:solidFill>
                <a:latin typeface="Times New Roman" pitchFamily="18" charset="0"/>
                <a:cs typeface="Times New Roman" pitchFamily="18" charset="0"/>
              </a:rPr>
              <a:t>     </a:t>
            </a:r>
            <a:r>
              <a:rPr lang="tt-RU" sz="1400" dirty="0" smtClean="0">
                <a:solidFill>
                  <a:srgbClr val="FF0000"/>
                </a:solidFill>
                <a:latin typeface="Times New Roman" pitchFamily="18" charset="0"/>
                <a:cs typeface="Times New Roman" pitchFamily="18" charset="0"/>
              </a:rPr>
              <a:t>     </a:t>
            </a:r>
            <a:r>
              <a:rPr lang="tt-RU" dirty="0" smtClean="0">
                <a:solidFill>
                  <a:srgbClr val="0070C0"/>
                </a:solidFill>
                <a:latin typeface="Times New Roman" pitchFamily="18" charset="0"/>
                <a:cs typeface="Times New Roman" pitchFamily="18" charset="0"/>
              </a:rPr>
              <a:t>                </a:t>
            </a:r>
            <a:r>
              <a:rPr lang="tt-RU" sz="1600" dirty="0">
                <a:solidFill>
                  <a:srgbClr val="0070C0"/>
                </a:solidFill>
                <a:latin typeface="Times New Roman" pitchFamily="18" charset="0"/>
                <a:cs typeface="Times New Roman" pitchFamily="18" charset="0"/>
              </a:rPr>
              <a:t>Л. Садриева</a:t>
            </a:r>
            <a:endParaRPr lang="ru-RU" sz="1600" dirty="0">
              <a:solidFill>
                <a:srgbClr val="0070C0"/>
              </a:solidFill>
              <a:latin typeface="Times New Roman" pitchFamily="18" charset="0"/>
              <a:cs typeface="Times New Roman" pitchFamily="18" charset="0"/>
            </a:endParaRPr>
          </a:p>
        </p:txBody>
      </p:sp>
      <p:pic>
        <p:nvPicPr>
          <p:cNvPr id="1026" name="Picture 2" descr="C:\Documents and Settings\Admin\Рабочий стол\школьн фотограф\3rkfcc\На Новогоднем празднике 2 класс.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942947" y="1979712"/>
            <a:ext cx="2696525" cy="217622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10" name="Прямоугольник 9"/>
          <p:cNvSpPr/>
          <p:nvPr/>
        </p:nvSpPr>
        <p:spPr>
          <a:xfrm>
            <a:off x="2948170" y="457042"/>
            <a:ext cx="2618278" cy="523220"/>
          </a:xfrm>
          <a:prstGeom prst="rect">
            <a:avLst/>
          </a:prstGeom>
        </p:spPr>
        <p:txBody>
          <a:bodyPr wrap="square">
            <a:spAutoFit/>
          </a:bodyPr>
          <a:lstStyle/>
          <a:p>
            <a:r>
              <a:rPr lang="tt-RU" sz="1400" dirty="0">
                <a:latin typeface="Times New Roman" pitchFamily="18" charset="0"/>
                <a:cs typeface="Times New Roman" pitchFamily="18" charset="0"/>
              </a:rPr>
              <a:t>Бәхет тә бит ап-ак төстә, диләр,</a:t>
            </a:r>
          </a:p>
          <a:p>
            <a:r>
              <a:rPr lang="tt-RU" sz="1400" dirty="0">
                <a:latin typeface="Times New Roman" pitchFamily="18" charset="0"/>
                <a:cs typeface="Times New Roman" pitchFamily="18" charset="0"/>
              </a:rPr>
              <a:t>Син дә төренгәнсең ап-акка.</a:t>
            </a:r>
          </a:p>
        </p:txBody>
      </p:sp>
      <p:sp>
        <p:nvSpPr>
          <p:cNvPr id="12" name="Прямоугольник 11"/>
          <p:cNvSpPr/>
          <p:nvPr/>
        </p:nvSpPr>
        <p:spPr>
          <a:xfrm>
            <a:off x="4015998" y="4364479"/>
            <a:ext cx="3429000" cy="1077218"/>
          </a:xfrm>
          <a:prstGeom prst="rect">
            <a:avLst/>
          </a:prstGeom>
        </p:spPr>
        <p:txBody>
          <a:bodyPr>
            <a:spAutoFit/>
          </a:bodyPr>
          <a:lstStyle/>
          <a:p>
            <a:r>
              <a:rPr lang="tt-RU" sz="1600" dirty="0">
                <a:latin typeface="Times New Roman" pitchFamily="18" charset="0"/>
                <a:cs typeface="Times New Roman" pitchFamily="18" charset="0"/>
              </a:rPr>
              <a:t>Без бүген чыршы янында</a:t>
            </a:r>
            <a:endParaRPr lang="ru-RU" sz="1600" dirty="0">
              <a:latin typeface="Times New Roman" pitchFamily="18" charset="0"/>
              <a:cs typeface="Times New Roman" pitchFamily="18" charset="0"/>
            </a:endParaRPr>
          </a:p>
          <a:p>
            <a:r>
              <a:rPr lang="tt-RU" sz="1600" dirty="0">
                <a:latin typeface="Times New Roman" pitchFamily="18" charset="0"/>
                <a:cs typeface="Times New Roman" pitchFamily="18" charset="0"/>
              </a:rPr>
              <a:t>Әйлән-бәйлән уйныйбыз.</a:t>
            </a:r>
            <a:endParaRPr lang="ru-RU" sz="1600" dirty="0">
              <a:latin typeface="Times New Roman" pitchFamily="18" charset="0"/>
              <a:cs typeface="Times New Roman" pitchFamily="18" charset="0"/>
            </a:endParaRPr>
          </a:p>
          <a:p>
            <a:r>
              <a:rPr lang="tt-RU" sz="1600" dirty="0">
                <a:latin typeface="Times New Roman" pitchFamily="18" charset="0"/>
                <a:cs typeface="Times New Roman" pitchFamily="18" charset="0"/>
              </a:rPr>
              <a:t>Кыш бабайны </a:t>
            </a:r>
            <a:r>
              <a:rPr lang="tt-RU" sz="1600" dirty="0" smtClean="0">
                <a:latin typeface="Times New Roman" pitchFamily="18" charset="0"/>
                <a:cs typeface="Times New Roman" pitchFamily="18" charset="0"/>
              </a:rPr>
              <a:t>каршылыйбыз</a:t>
            </a:r>
            <a:endParaRPr lang="ru-RU" sz="1600" dirty="0">
              <a:latin typeface="Times New Roman" pitchFamily="18" charset="0"/>
              <a:cs typeface="Times New Roman" pitchFamily="18" charset="0"/>
            </a:endParaRPr>
          </a:p>
          <a:p>
            <a:r>
              <a:rPr lang="tt-RU" sz="1600" dirty="0">
                <a:latin typeface="Times New Roman" pitchFamily="18" charset="0"/>
                <a:cs typeface="Times New Roman" pitchFamily="18" charset="0"/>
              </a:rPr>
              <a:t>Яңа җырлар </a:t>
            </a:r>
            <a:r>
              <a:rPr lang="tt-RU" sz="1600" dirty="0" smtClean="0">
                <a:latin typeface="Times New Roman" pitchFamily="18" charset="0"/>
                <a:cs typeface="Times New Roman" pitchFamily="18" charset="0"/>
              </a:rPr>
              <a:t>җырлыйбыз</a:t>
            </a:r>
            <a:r>
              <a:rPr lang="tt-RU" sz="1600" dirty="0">
                <a:latin typeface="Times New Roman" pitchFamily="18" charset="0"/>
                <a:cs typeface="Times New Roman" pitchFamily="18" charset="0"/>
              </a:rPr>
              <a:t>.</a:t>
            </a:r>
            <a:endParaRPr lang="ru-RU" sz="1600" dirty="0">
              <a:latin typeface="Times New Roman" pitchFamily="18" charset="0"/>
              <a:cs typeface="Times New Roman" pitchFamily="18" charset="0"/>
            </a:endParaRPr>
          </a:p>
        </p:txBody>
      </p:sp>
      <p:sp>
        <p:nvSpPr>
          <p:cNvPr id="13" name="Прямоугольник 12"/>
          <p:cNvSpPr/>
          <p:nvPr/>
        </p:nvSpPr>
        <p:spPr>
          <a:xfrm>
            <a:off x="144016" y="6161925"/>
            <a:ext cx="2986756" cy="1200329"/>
          </a:xfrm>
          <a:prstGeom prst="rect">
            <a:avLst/>
          </a:prstGeom>
        </p:spPr>
        <p:txBody>
          <a:bodyPr wrap="square">
            <a:spAutoFit/>
          </a:bodyPr>
          <a:lstStyle/>
          <a:p>
            <a:r>
              <a:rPr lang="tt-RU" dirty="0" smtClean="0">
                <a:latin typeface="Times New Roman" pitchFamily="18" charset="0"/>
                <a:cs typeface="Times New Roman" pitchFamily="18" charset="0"/>
              </a:rPr>
              <a:t> Сиңа </a:t>
            </a:r>
            <a:r>
              <a:rPr lang="tt-RU" dirty="0">
                <a:latin typeface="Times New Roman" pitchFamily="18" charset="0"/>
                <a:cs typeface="Times New Roman" pitchFamily="18" charset="0"/>
              </a:rPr>
              <a:t>карап сокланабыз</a:t>
            </a:r>
            <a:endParaRPr lang="ru-RU" dirty="0">
              <a:latin typeface="Times New Roman" pitchFamily="18" charset="0"/>
              <a:cs typeface="Times New Roman" pitchFamily="18" charset="0"/>
            </a:endParaRPr>
          </a:p>
          <a:p>
            <a:r>
              <a:rPr lang="tt-RU" dirty="0" smtClean="0">
                <a:latin typeface="Times New Roman" pitchFamily="18" charset="0"/>
                <a:cs typeface="Times New Roman" pitchFamily="18" charset="0"/>
              </a:rPr>
              <a:t> Шаярабыз</a:t>
            </a:r>
            <a:r>
              <a:rPr lang="tt-RU" dirty="0">
                <a:latin typeface="Times New Roman" pitchFamily="18" charset="0"/>
                <a:cs typeface="Times New Roman" pitchFamily="18" charset="0"/>
              </a:rPr>
              <a:t>, көләбез.</a:t>
            </a:r>
            <a:endParaRPr lang="ru-RU" dirty="0">
              <a:latin typeface="Times New Roman" pitchFamily="18" charset="0"/>
              <a:cs typeface="Times New Roman" pitchFamily="18" charset="0"/>
            </a:endParaRPr>
          </a:p>
          <a:p>
            <a:r>
              <a:rPr lang="tt-RU" dirty="0" smtClean="0">
                <a:latin typeface="Times New Roman" pitchFamily="18" charset="0"/>
                <a:cs typeface="Times New Roman" pitchFamily="18" charset="0"/>
              </a:rPr>
              <a:t> Кем</a:t>
            </a:r>
            <a:r>
              <a:rPr lang="tt-RU" dirty="0">
                <a:latin typeface="Times New Roman" pitchFamily="18" charset="0"/>
                <a:cs typeface="Times New Roman" pitchFamily="18" charset="0"/>
              </a:rPr>
              <a:t>, кем инде, ә без менә</a:t>
            </a:r>
            <a:endParaRPr lang="ru-RU" dirty="0">
              <a:latin typeface="Times New Roman" pitchFamily="18" charset="0"/>
              <a:cs typeface="Times New Roman" pitchFamily="18" charset="0"/>
            </a:endParaRPr>
          </a:p>
          <a:p>
            <a:r>
              <a:rPr lang="tt-RU" dirty="0" smtClean="0">
                <a:latin typeface="Times New Roman" pitchFamily="18" charset="0"/>
                <a:cs typeface="Times New Roman" pitchFamily="18" charset="0"/>
              </a:rPr>
              <a:t> Бәйрәм </a:t>
            </a:r>
            <a:r>
              <a:rPr lang="tt-RU" dirty="0">
                <a:latin typeface="Times New Roman" pitchFamily="18" charset="0"/>
                <a:cs typeface="Times New Roman" pitchFamily="18" charset="0"/>
              </a:rPr>
              <a:t>ясый беләбез.</a:t>
            </a:r>
            <a:endParaRPr lang="ru-RU" dirty="0">
              <a:latin typeface="Times New Roman" pitchFamily="18" charset="0"/>
              <a:cs typeface="Times New Roman" pitchFamily="18" charset="0"/>
            </a:endParaRPr>
          </a:p>
        </p:txBody>
      </p:sp>
      <p:sp>
        <p:nvSpPr>
          <p:cNvPr id="11" name="Прямоугольник 10"/>
          <p:cNvSpPr/>
          <p:nvPr/>
        </p:nvSpPr>
        <p:spPr>
          <a:xfrm>
            <a:off x="3047211" y="8220670"/>
            <a:ext cx="3429000" cy="646331"/>
          </a:xfrm>
          <a:prstGeom prst="rect">
            <a:avLst/>
          </a:prstGeom>
        </p:spPr>
        <p:txBody>
          <a:bodyPr>
            <a:spAutoFit/>
          </a:bodyPr>
          <a:lstStyle/>
          <a:p>
            <a:r>
              <a:rPr lang="ru-RU" dirty="0">
                <a:latin typeface="Times New Roman" pitchFamily="18" charset="0"/>
                <a:cs typeface="Times New Roman" pitchFamily="18" charset="0"/>
              </a:rPr>
              <a:t>Без, </a:t>
            </a:r>
            <a:r>
              <a:rPr lang="ru-RU" dirty="0" err="1">
                <a:latin typeface="Times New Roman" pitchFamily="18" charset="0"/>
                <a:cs typeface="Times New Roman" pitchFamily="18" charset="0"/>
              </a:rPr>
              <a:t>гномиклар</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гимназиябездәге</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Чыршы</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бәйрәмен</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алып</a:t>
            </a:r>
            <a:r>
              <a:rPr lang="ru-RU" dirty="0">
                <a:latin typeface="Times New Roman" pitchFamily="18" charset="0"/>
                <a:cs typeface="Times New Roman" pitchFamily="18" charset="0"/>
              </a:rPr>
              <a:t>  </a:t>
            </a:r>
            <a:r>
              <a:rPr lang="ru-RU" dirty="0" err="1" smtClean="0">
                <a:latin typeface="Times New Roman" pitchFamily="18" charset="0"/>
                <a:cs typeface="Times New Roman" pitchFamily="18" charset="0"/>
              </a:rPr>
              <a:t>бардык</a:t>
            </a:r>
            <a:endParaRPr lang="ru-RU" dirty="0"/>
          </a:p>
        </p:txBody>
      </p:sp>
    </p:spTree>
    <p:extLst>
      <p:ext uri="{BB962C8B-B14F-4D97-AF65-F5344CB8AC3E}">
        <p14:creationId xmlns:p14="http://schemas.microsoft.com/office/powerpoint/2010/main" val="342786721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5C04F74E-87E3-4B59-9E87-2E297F912FF4}" type="slidenum">
              <a:rPr lang="ru-RU" smtClean="0">
                <a:solidFill>
                  <a:prstClr val="black">
                    <a:tint val="75000"/>
                  </a:prstClr>
                </a:solidFill>
              </a:rPr>
              <a:pPr/>
              <a:t>14</a:t>
            </a:fld>
            <a:endParaRPr lang="ru-RU">
              <a:solidFill>
                <a:prstClr val="black">
                  <a:tint val="75000"/>
                </a:prstClr>
              </a:solidFill>
            </a:endParaRPr>
          </a:p>
        </p:txBody>
      </p:sp>
      <p:pic>
        <p:nvPicPr>
          <p:cNvPr id="14340" name="Picture 4" descr="&amp;Kcy;&amp;ycy;&amp;shcy; &amp;bcy;&amp;acy;&amp;bcy;&amp;acy;&amp;jcy; &amp;yacy;&amp;scy;&amp;ycy;&amp;bcy;&amp;ycy;&amp;zc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858000" cy="9144000"/>
          </a:xfrm>
          <a:prstGeom prst="rect">
            <a:avLst/>
          </a:prstGeom>
          <a:noFill/>
          <a:extLst>
            <a:ext uri="{909E8E84-426E-40DD-AFC4-6F175D3DCCD1}">
              <a14:hiddenFill xmlns:a14="http://schemas.microsoft.com/office/drawing/2010/main">
                <a:solidFill>
                  <a:srgbClr val="FFFFFF"/>
                </a:solidFill>
              </a14:hiddenFill>
            </a:ext>
          </a:extLst>
        </p:spPr>
      </p:pic>
      <p:sp>
        <p:nvSpPr>
          <p:cNvPr id="3" name="Овал 2"/>
          <p:cNvSpPr/>
          <p:nvPr/>
        </p:nvSpPr>
        <p:spPr>
          <a:xfrm>
            <a:off x="3194974" y="8366772"/>
            <a:ext cx="468052" cy="48235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74017076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ижний колонтитул 1"/>
          <p:cNvSpPr>
            <a:spLocks noGrp="1"/>
          </p:cNvSpPr>
          <p:nvPr>
            <p:ph type="ftr" sz="quarter" idx="11"/>
          </p:nvPr>
        </p:nvSpPr>
        <p:spPr/>
        <p:txBody>
          <a:bodyPr/>
          <a:lstStyle/>
          <a:p>
            <a:endParaRPr lang="ru-RU">
              <a:solidFill>
                <a:prstClr val="black">
                  <a:tint val="75000"/>
                </a:prstClr>
              </a:solidFill>
            </a:endParaRPr>
          </a:p>
        </p:txBody>
      </p:sp>
      <p:sp>
        <p:nvSpPr>
          <p:cNvPr id="3" name="Номер слайда 2"/>
          <p:cNvSpPr>
            <a:spLocks noGrp="1"/>
          </p:cNvSpPr>
          <p:nvPr>
            <p:ph type="sldNum" sz="quarter" idx="12"/>
          </p:nvPr>
        </p:nvSpPr>
        <p:spPr/>
        <p:txBody>
          <a:bodyPr/>
          <a:lstStyle/>
          <a:p>
            <a:fld id="{FA51B014-8A27-4827-B65D-DFE0EA422522}" type="slidenum">
              <a:rPr lang="ru-RU" smtClean="0">
                <a:solidFill>
                  <a:prstClr val="black">
                    <a:tint val="75000"/>
                  </a:prstClr>
                </a:solidFill>
              </a:rPr>
              <a:pPr/>
              <a:t>15</a:t>
            </a:fld>
            <a:endParaRPr lang="ru-RU">
              <a:solidFill>
                <a:prstClr val="black">
                  <a:tint val="75000"/>
                </a:prstClr>
              </a:solidFill>
            </a:endParaRPr>
          </a:p>
        </p:txBody>
      </p:sp>
      <p:pic>
        <p:nvPicPr>
          <p:cNvPr id="4" name="Picture 18" descr="http://s7.hostingkartinok.com/uploads/images/2014/12/37835d013cfce9d24980ce577950254f.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401" y="-143996"/>
            <a:ext cx="2798465" cy="2767023"/>
          </a:xfrm>
          <a:prstGeom prst="rect">
            <a:avLst/>
          </a:prstGeom>
          <a:noFill/>
          <a:extLst>
            <a:ext uri="{909E8E84-426E-40DD-AFC4-6F175D3DCCD1}">
              <a14:hiddenFill xmlns:a14="http://schemas.microsoft.com/office/drawing/2010/main">
                <a:solidFill>
                  <a:srgbClr val="FFFFFF"/>
                </a:solidFill>
              </a14:hiddenFill>
            </a:ext>
          </a:extLst>
        </p:spPr>
      </p:pic>
      <p:sp>
        <p:nvSpPr>
          <p:cNvPr id="5" name="Овал 4"/>
          <p:cNvSpPr/>
          <p:nvPr/>
        </p:nvSpPr>
        <p:spPr>
          <a:xfrm>
            <a:off x="404664" y="539552"/>
            <a:ext cx="1656184" cy="129614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400" b="1" dirty="0" smtClean="0">
                <a:solidFill>
                  <a:srgbClr val="0070C0"/>
                </a:solidFill>
                <a:latin typeface="Times New Roman" pitchFamily="18" charset="0"/>
                <a:cs typeface="Times New Roman" pitchFamily="18" charset="0"/>
              </a:rPr>
              <a:t>Килегез, кошкайлар, бирегә</a:t>
            </a:r>
            <a:endParaRPr lang="ru-RU" sz="1400" b="1" dirty="0">
              <a:solidFill>
                <a:srgbClr val="0070C0"/>
              </a:solidFill>
              <a:latin typeface="Times New Roman" pitchFamily="18" charset="0"/>
              <a:cs typeface="Times New Roman" pitchFamily="18" charset="0"/>
            </a:endParaRPr>
          </a:p>
        </p:txBody>
      </p:sp>
      <p:sp>
        <p:nvSpPr>
          <p:cNvPr id="6" name="Прямоугольник 5"/>
          <p:cNvSpPr/>
          <p:nvPr/>
        </p:nvSpPr>
        <p:spPr>
          <a:xfrm>
            <a:off x="3334124" y="827583"/>
            <a:ext cx="2858327" cy="3976986"/>
          </a:xfrm>
          <a:prstGeom prst="rect">
            <a:avLst/>
          </a:prstGeom>
        </p:spPr>
        <p:txBody>
          <a:bodyPr wrap="square">
            <a:spAutoFit/>
          </a:bodyPr>
          <a:lstStyle/>
          <a:p>
            <a:pPr>
              <a:lnSpc>
                <a:spcPct val="150000"/>
              </a:lnSpc>
            </a:pPr>
            <a:r>
              <a:rPr lang="ru-RU" sz="1400" dirty="0" err="1">
                <a:latin typeface="Times New Roman" pitchFamily="18" charset="0"/>
                <a:cs typeface="Times New Roman" pitchFamily="18" charset="0"/>
              </a:rPr>
              <a:t>Укытучы</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апабыз</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кошларсыз</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табигать</a:t>
            </a:r>
            <a:r>
              <a:rPr lang="tt-RU" sz="1400" dirty="0">
                <a:latin typeface="Times New Roman" pitchFamily="18" charset="0"/>
                <a:cs typeface="Times New Roman" pitchFamily="18" charset="0"/>
              </a:rPr>
              <a:t>нең яши алмавын һәм кошлар безнең ярдәмгә мохтаҗ икәнлеген аңлатты.Шушы көннән башлап ,мин кошлар турында укый башладым, аларның нәрсә белән туклануын.ничек көн күрүләре белән кызыксына башладым.Укытучы апа миңа кошлар турында  эзләнү эше алып барырга тәк</a:t>
            </a:r>
            <a:r>
              <a:rPr lang="ru-RU" sz="1400" dirty="0" err="1">
                <a:latin typeface="Times New Roman" pitchFamily="18" charset="0"/>
                <a:cs typeface="Times New Roman" pitchFamily="18" charset="0"/>
              </a:rPr>
              <a:t>ъдим</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итте</a:t>
            </a:r>
            <a:r>
              <a:rPr lang="ru-RU" sz="1400" dirty="0">
                <a:latin typeface="Times New Roman" pitchFamily="18" charset="0"/>
                <a:cs typeface="Times New Roman" pitchFamily="18" charset="0"/>
              </a:rPr>
              <a:t>. </a:t>
            </a:r>
            <a:br>
              <a:rPr lang="ru-RU" sz="1400" dirty="0">
                <a:latin typeface="Times New Roman" pitchFamily="18" charset="0"/>
                <a:cs typeface="Times New Roman" pitchFamily="18" charset="0"/>
              </a:rPr>
            </a:br>
            <a:r>
              <a:rPr lang="ru-RU" sz="1400" dirty="0">
                <a:latin typeface="Times New Roman" pitchFamily="18" charset="0"/>
                <a:cs typeface="Times New Roman" pitchFamily="18" charset="0"/>
              </a:rPr>
              <a:t>         </a:t>
            </a:r>
            <a:r>
              <a:rPr lang="ru-RU" sz="1400" dirty="0" smtClean="0">
                <a:latin typeface="Times New Roman" pitchFamily="18" charset="0"/>
                <a:cs typeface="Times New Roman" pitchFamily="18" charset="0"/>
              </a:rPr>
              <a:t>                           </a:t>
            </a:r>
            <a:r>
              <a:rPr lang="ru-RU" sz="1600" b="1" dirty="0" smtClean="0">
                <a:solidFill>
                  <a:srgbClr val="0070C0"/>
                </a:solidFill>
                <a:latin typeface="Times New Roman" pitchFamily="18" charset="0"/>
                <a:cs typeface="Times New Roman" pitchFamily="18" charset="0"/>
              </a:rPr>
              <a:t>Эрих</a:t>
            </a:r>
            <a:endParaRPr lang="ru-RU" sz="1600" b="1" dirty="0">
              <a:solidFill>
                <a:srgbClr val="0070C0"/>
              </a:solidFill>
            </a:endParaRPr>
          </a:p>
        </p:txBody>
      </p:sp>
      <p:pic>
        <p:nvPicPr>
          <p:cNvPr id="7" name="Рисунок 6" descr="C:\Documents and Settings\Admin\Рабочий стол\3rkfcc\1452933415358.jpg"/>
          <p:cNvPicPr/>
          <p:nvPr/>
        </p:nvPicPr>
        <p:blipFill>
          <a:blip r:embed="rId4">
            <a:extLst>
              <a:ext uri="{28A0092B-C50C-407E-A947-70E740481C1C}">
                <a14:useLocalDpi xmlns:a14="http://schemas.microsoft.com/office/drawing/2010/main" val="0"/>
              </a:ext>
            </a:extLst>
          </a:blip>
          <a:srcRect/>
          <a:stretch>
            <a:fillRect/>
          </a:stretch>
        </p:blipFill>
        <p:spPr bwMode="auto">
          <a:xfrm>
            <a:off x="620688" y="2267744"/>
            <a:ext cx="2516548" cy="316359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graphicFrame>
        <p:nvGraphicFramePr>
          <p:cNvPr id="8" name="Таблица 7"/>
          <p:cNvGraphicFramePr>
            <a:graphicFrameLocks noGrp="1"/>
          </p:cNvGraphicFramePr>
          <p:nvPr>
            <p:extLst>
              <p:ext uri="{D42A27DB-BD31-4B8C-83A1-F6EECF244321}">
                <p14:modId xmlns:p14="http://schemas.microsoft.com/office/powerpoint/2010/main" val="1462979148"/>
              </p:ext>
            </p:extLst>
          </p:nvPr>
        </p:nvGraphicFramePr>
        <p:xfrm>
          <a:off x="472940" y="5868144"/>
          <a:ext cx="6048671" cy="3032688"/>
        </p:xfrm>
        <a:graphic>
          <a:graphicData uri="http://schemas.openxmlformats.org/drawingml/2006/table">
            <a:tbl>
              <a:tblPr>
                <a:tableStyleId>{BDBED569-4797-4DF1-A0F4-6AAB3CD982D8}</a:tableStyleId>
              </a:tblPr>
              <a:tblGrid>
                <a:gridCol w="1497355"/>
                <a:gridCol w="2272521"/>
                <a:gridCol w="2278795"/>
              </a:tblGrid>
              <a:tr h="936104">
                <a:tc>
                  <a:txBody>
                    <a:bodyPr/>
                    <a:lstStyle/>
                    <a:p>
                      <a:pPr indent="180340" fontAlgn="base">
                        <a:lnSpc>
                          <a:spcPct val="115000"/>
                        </a:lnSpc>
                        <a:spcBef>
                          <a:spcPts val="670"/>
                        </a:spcBef>
                        <a:spcAft>
                          <a:spcPts val="0"/>
                        </a:spcAft>
                      </a:pPr>
                      <a:r>
                        <a:rPr lang="ru-RU" sz="1400" kern="1200" dirty="0" err="1">
                          <a:effectLst/>
                        </a:rPr>
                        <a:t>көнбагыш</a:t>
                      </a:r>
                      <a:endParaRPr lang="ru-RU" sz="1400" dirty="0">
                        <a:effectLst/>
                      </a:endParaRPr>
                    </a:p>
                    <a:p>
                      <a:pPr algn="ctr" fontAlgn="base">
                        <a:lnSpc>
                          <a:spcPct val="115000"/>
                        </a:lnSpc>
                        <a:spcBef>
                          <a:spcPts val="670"/>
                        </a:spcBef>
                        <a:spcAft>
                          <a:spcPts val="0"/>
                        </a:spcAft>
                      </a:pPr>
                      <a:r>
                        <a:rPr lang="ru-RU" sz="1400" kern="1200" dirty="0">
                          <a:effectLst/>
                        </a:rPr>
                        <a:t>(</a:t>
                      </a:r>
                      <a:r>
                        <a:rPr lang="ru-RU" sz="1400" kern="1200" dirty="0" err="1">
                          <a:effectLst/>
                        </a:rPr>
                        <a:t>бөтен</a:t>
                      </a:r>
                      <a:r>
                        <a:rPr lang="ru-RU" sz="1400" kern="1200" dirty="0">
                          <a:effectLst/>
                        </a:rPr>
                        <a:t> </a:t>
                      </a:r>
                      <a:r>
                        <a:rPr lang="ru-RU" sz="1400" kern="1200" dirty="0" err="1">
                          <a:effectLst/>
                        </a:rPr>
                        <a:t>кошлар</a:t>
                      </a:r>
                      <a:r>
                        <a:rPr lang="ru-RU" sz="1400" kern="1200" dirty="0">
                          <a:effectLst>
                            <a:outerShdw blurRad="38100" dist="38100" dir="2700000" algn="tl">
                              <a:srgbClr val="000000"/>
                            </a:outerShdw>
                          </a:effectLst>
                        </a:rPr>
                        <a:t>)</a:t>
                      </a:r>
                      <a:endParaRPr lang="ru-RU" sz="1400" b="1" dirty="0">
                        <a:solidFill>
                          <a:srgbClr val="0070C0"/>
                        </a:solidFill>
                        <a:effectLst/>
                        <a:latin typeface="Times New Roman" pitchFamily="18" charset="0"/>
                        <a:ea typeface="Calibri"/>
                        <a:cs typeface="Times New Roman" pitchFamily="18" charset="0"/>
                      </a:endParaRPr>
                    </a:p>
                  </a:txBody>
                  <a:tcPr>
                    <a:solidFill>
                      <a:schemeClr val="tx2">
                        <a:lumMod val="20000"/>
                        <a:lumOff val="80000"/>
                      </a:schemeClr>
                    </a:solidFill>
                  </a:tcPr>
                </a:tc>
                <a:tc>
                  <a:txBody>
                    <a:bodyPr/>
                    <a:lstStyle/>
                    <a:p>
                      <a:pPr algn="ctr" fontAlgn="base">
                        <a:lnSpc>
                          <a:spcPct val="115000"/>
                        </a:lnSpc>
                        <a:spcBef>
                          <a:spcPts val="670"/>
                        </a:spcBef>
                        <a:spcAft>
                          <a:spcPts val="0"/>
                        </a:spcAft>
                      </a:pPr>
                      <a:r>
                        <a:rPr lang="ru-RU" sz="1400" kern="1200" dirty="0" err="1">
                          <a:effectLst/>
                        </a:rPr>
                        <a:t>солы</a:t>
                      </a:r>
                      <a:endParaRPr lang="ru-RU" sz="1400" dirty="0">
                        <a:effectLst/>
                      </a:endParaRPr>
                    </a:p>
                    <a:p>
                      <a:pPr algn="ctr" fontAlgn="base">
                        <a:lnSpc>
                          <a:spcPct val="115000"/>
                        </a:lnSpc>
                        <a:spcBef>
                          <a:spcPts val="670"/>
                        </a:spcBef>
                        <a:spcAft>
                          <a:spcPts val="0"/>
                        </a:spcAft>
                      </a:pPr>
                      <a:r>
                        <a:rPr lang="ru-RU" sz="1400" kern="1200" dirty="0">
                          <a:effectLst/>
                        </a:rPr>
                        <a:t>(</a:t>
                      </a:r>
                      <a:r>
                        <a:rPr lang="ru-RU" sz="1400" kern="1200" dirty="0" err="1">
                          <a:effectLst/>
                        </a:rPr>
                        <a:t>песнәкләр</a:t>
                      </a:r>
                      <a:r>
                        <a:rPr lang="ru-RU" sz="1400" kern="1200" dirty="0">
                          <a:effectLst/>
                        </a:rPr>
                        <a:t>)</a:t>
                      </a:r>
                      <a:endParaRPr lang="ru-RU" sz="1400" b="1" dirty="0">
                        <a:solidFill>
                          <a:srgbClr val="0070C0"/>
                        </a:solidFill>
                        <a:effectLst/>
                        <a:latin typeface="Times New Roman" pitchFamily="18" charset="0"/>
                        <a:ea typeface="Calibri"/>
                        <a:cs typeface="Times New Roman" pitchFamily="18" charset="0"/>
                      </a:endParaRPr>
                    </a:p>
                  </a:txBody>
                  <a:tcPr>
                    <a:solidFill>
                      <a:schemeClr val="tx2">
                        <a:lumMod val="20000"/>
                        <a:lumOff val="80000"/>
                      </a:schemeClr>
                    </a:solidFill>
                  </a:tcPr>
                </a:tc>
                <a:tc>
                  <a:txBody>
                    <a:bodyPr/>
                    <a:lstStyle/>
                    <a:p>
                      <a:pPr algn="ctr" fontAlgn="base">
                        <a:lnSpc>
                          <a:spcPct val="115000"/>
                        </a:lnSpc>
                        <a:spcBef>
                          <a:spcPts val="670"/>
                        </a:spcBef>
                        <a:spcAft>
                          <a:spcPts val="0"/>
                        </a:spcAft>
                      </a:pPr>
                      <a:r>
                        <a:rPr lang="ru-RU" sz="1400" kern="1200" dirty="0" err="1">
                          <a:effectLst/>
                        </a:rPr>
                        <a:t>к</a:t>
                      </a:r>
                      <a:r>
                        <a:rPr lang="ru-RU" sz="1400" kern="1200" dirty="0" err="1" smtClean="0">
                          <a:effectLst/>
                        </a:rPr>
                        <a:t>арбыз</a:t>
                      </a:r>
                      <a:r>
                        <a:rPr lang="ru-RU" sz="1400" kern="1200" dirty="0" smtClean="0">
                          <a:effectLst/>
                        </a:rPr>
                        <a:t> </a:t>
                      </a:r>
                      <a:r>
                        <a:rPr lang="ru-RU" sz="1400" kern="1200" dirty="0" err="1">
                          <a:effectLst/>
                        </a:rPr>
                        <a:t>төше</a:t>
                      </a:r>
                      <a:endParaRPr lang="ru-RU" sz="1400" dirty="0">
                        <a:effectLst/>
                      </a:endParaRPr>
                    </a:p>
                    <a:p>
                      <a:pPr fontAlgn="base">
                        <a:lnSpc>
                          <a:spcPct val="115000"/>
                        </a:lnSpc>
                        <a:spcBef>
                          <a:spcPts val="670"/>
                        </a:spcBef>
                        <a:spcAft>
                          <a:spcPts val="0"/>
                        </a:spcAft>
                      </a:pPr>
                      <a:r>
                        <a:rPr lang="ru-RU" sz="1400" kern="1200" dirty="0" smtClean="0">
                          <a:effectLst/>
                        </a:rPr>
                        <a:t>           (</a:t>
                      </a:r>
                      <a:r>
                        <a:rPr lang="ru-RU" sz="1400" kern="1200" dirty="0" err="1">
                          <a:effectLst/>
                        </a:rPr>
                        <a:t>песнәк,үрмәләч</a:t>
                      </a:r>
                      <a:r>
                        <a:rPr lang="ru-RU" sz="1400" kern="1200" dirty="0">
                          <a:effectLst/>
                        </a:rPr>
                        <a:t>)</a:t>
                      </a:r>
                      <a:endParaRPr lang="ru-RU" sz="1400" b="1" dirty="0">
                        <a:solidFill>
                          <a:srgbClr val="0070C0"/>
                        </a:solidFill>
                        <a:effectLst/>
                        <a:latin typeface="Times New Roman" pitchFamily="18" charset="0"/>
                        <a:ea typeface="Calibri"/>
                        <a:cs typeface="Times New Roman" pitchFamily="18" charset="0"/>
                      </a:endParaRPr>
                    </a:p>
                  </a:txBody>
                  <a:tcPr>
                    <a:solidFill>
                      <a:schemeClr val="tx2">
                        <a:lumMod val="20000"/>
                        <a:lumOff val="80000"/>
                      </a:schemeClr>
                    </a:solidFill>
                  </a:tcPr>
                </a:tc>
              </a:tr>
              <a:tr h="969011">
                <a:tc>
                  <a:txBody>
                    <a:bodyPr/>
                    <a:lstStyle/>
                    <a:p>
                      <a:pPr fontAlgn="base">
                        <a:lnSpc>
                          <a:spcPct val="115000"/>
                        </a:lnSpc>
                        <a:spcBef>
                          <a:spcPts val="670"/>
                        </a:spcBef>
                        <a:spcAft>
                          <a:spcPts val="0"/>
                        </a:spcAft>
                      </a:pPr>
                      <a:r>
                        <a:rPr lang="ru-RU" sz="1400" kern="1200" dirty="0">
                          <a:effectLst/>
                        </a:rPr>
                        <a:t>        тары</a:t>
                      </a:r>
                      <a:endParaRPr lang="ru-RU" sz="1400" dirty="0">
                        <a:effectLst/>
                      </a:endParaRPr>
                    </a:p>
                    <a:p>
                      <a:pPr fontAlgn="base">
                        <a:lnSpc>
                          <a:spcPct val="115000"/>
                        </a:lnSpc>
                        <a:spcBef>
                          <a:spcPts val="670"/>
                        </a:spcBef>
                        <a:spcAft>
                          <a:spcPts val="0"/>
                        </a:spcAft>
                      </a:pPr>
                      <a:r>
                        <a:rPr lang="ru-RU" sz="1400" kern="1200" dirty="0" smtClean="0">
                          <a:effectLst/>
                        </a:rPr>
                        <a:t>(</a:t>
                      </a:r>
                      <a:r>
                        <a:rPr lang="ru-RU" sz="1400" kern="1200" dirty="0" err="1" smtClean="0">
                          <a:effectLst/>
                        </a:rPr>
                        <a:t>чыпчык,песнәк</a:t>
                      </a:r>
                      <a:r>
                        <a:rPr lang="ru-RU" sz="1400" kern="1200" dirty="0">
                          <a:effectLst/>
                        </a:rPr>
                        <a:t>)</a:t>
                      </a:r>
                      <a:endParaRPr lang="ru-RU" sz="1400" b="1" dirty="0">
                        <a:solidFill>
                          <a:srgbClr val="0070C0"/>
                        </a:solidFill>
                        <a:effectLst/>
                        <a:latin typeface="Times New Roman" pitchFamily="18" charset="0"/>
                        <a:ea typeface="Calibri"/>
                        <a:cs typeface="Times New Roman" pitchFamily="18" charset="0"/>
                      </a:endParaRPr>
                    </a:p>
                  </a:txBody>
                  <a:tcPr>
                    <a:solidFill>
                      <a:schemeClr val="tx2">
                        <a:lumMod val="20000"/>
                        <a:lumOff val="80000"/>
                      </a:schemeClr>
                    </a:solidFill>
                  </a:tcPr>
                </a:tc>
                <a:tc>
                  <a:txBody>
                    <a:bodyPr/>
                    <a:lstStyle/>
                    <a:p>
                      <a:pPr algn="ctr" fontAlgn="base">
                        <a:lnSpc>
                          <a:spcPct val="115000"/>
                        </a:lnSpc>
                        <a:spcBef>
                          <a:spcPts val="670"/>
                        </a:spcBef>
                        <a:spcAft>
                          <a:spcPts val="0"/>
                        </a:spcAft>
                      </a:pPr>
                      <a:r>
                        <a:rPr lang="ru-RU" sz="1400" kern="1200" dirty="0">
                          <a:effectLst/>
                        </a:rPr>
                        <a:t>к</a:t>
                      </a:r>
                      <a:r>
                        <a:rPr lang="ru-RU" sz="1400" kern="1200" dirty="0" smtClean="0">
                          <a:effectLst/>
                        </a:rPr>
                        <a:t>абак </a:t>
                      </a:r>
                      <a:r>
                        <a:rPr lang="ru-RU" sz="1400" kern="1200" dirty="0" err="1">
                          <a:effectLst/>
                        </a:rPr>
                        <a:t>төше</a:t>
                      </a:r>
                      <a:endParaRPr lang="ru-RU" sz="1400" dirty="0">
                        <a:effectLst/>
                      </a:endParaRPr>
                    </a:p>
                    <a:p>
                      <a:pPr fontAlgn="base">
                        <a:lnSpc>
                          <a:spcPct val="115000"/>
                        </a:lnSpc>
                        <a:spcBef>
                          <a:spcPts val="670"/>
                        </a:spcBef>
                        <a:spcAft>
                          <a:spcPts val="0"/>
                        </a:spcAft>
                      </a:pPr>
                      <a:r>
                        <a:rPr lang="ru-RU" sz="1400" kern="1200" dirty="0">
                          <a:effectLst/>
                        </a:rPr>
                        <a:t>(</a:t>
                      </a:r>
                      <a:r>
                        <a:rPr lang="ru-RU" sz="1400" kern="1200" dirty="0" err="1">
                          <a:effectLst/>
                        </a:rPr>
                        <a:t>үрмәләч,песнәк,чыпчык</a:t>
                      </a:r>
                      <a:r>
                        <a:rPr lang="ru-RU" sz="1400" kern="1200" dirty="0">
                          <a:effectLst/>
                        </a:rPr>
                        <a:t>)</a:t>
                      </a:r>
                      <a:endParaRPr lang="ru-RU" sz="1400" b="1" dirty="0">
                        <a:solidFill>
                          <a:srgbClr val="0070C0"/>
                        </a:solidFill>
                        <a:effectLst/>
                        <a:latin typeface="Times New Roman" pitchFamily="18" charset="0"/>
                        <a:ea typeface="Calibri"/>
                        <a:cs typeface="Times New Roman" pitchFamily="18" charset="0"/>
                      </a:endParaRPr>
                    </a:p>
                  </a:txBody>
                  <a:tcPr>
                    <a:solidFill>
                      <a:schemeClr val="tx2">
                        <a:lumMod val="20000"/>
                        <a:lumOff val="80000"/>
                      </a:schemeClr>
                    </a:solidFill>
                  </a:tcPr>
                </a:tc>
                <a:tc>
                  <a:txBody>
                    <a:bodyPr/>
                    <a:lstStyle/>
                    <a:p>
                      <a:pPr algn="ctr" fontAlgn="base">
                        <a:lnSpc>
                          <a:spcPct val="115000"/>
                        </a:lnSpc>
                        <a:spcBef>
                          <a:spcPts val="670"/>
                        </a:spcBef>
                        <a:spcAft>
                          <a:spcPts val="0"/>
                        </a:spcAft>
                      </a:pPr>
                      <a:r>
                        <a:rPr lang="ru-RU" sz="1400" kern="1200" dirty="0" err="1">
                          <a:effectLst/>
                        </a:rPr>
                        <a:t>Күркә</a:t>
                      </a:r>
                      <a:r>
                        <a:rPr lang="ru-RU" sz="1400" kern="1200" dirty="0">
                          <a:effectLst/>
                        </a:rPr>
                        <a:t> </a:t>
                      </a:r>
                      <a:r>
                        <a:rPr lang="ru-RU" sz="1400" kern="1200" dirty="0" err="1">
                          <a:effectLst/>
                        </a:rPr>
                        <a:t>орлыгы</a:t>
                      </a:r>
                      <a:endParaRPr lang="ru-RU" sz="1400" dirty="0">
                        <a:effectLst/>
                      </a:endParaRPr>
                    </a:p>
                    <a:p>
                      <a:pPr fontAlgn="base">
                        <a:lnSpc>
                          <a:spcPct val="115000"/>
                        </a:lnSpc>
                        <a:spcBef>
                          <a:spcPts val="670"/>
                        </a:spcBef>
                        <a:spcAft>
                          <a:spcPts val="0"/>
                        </a:spcAft>
                      </a:pPr>
                      <a:r>
                        <a:rPr lang="ru-RU" sz="1400" kern="1200" dirty="0" smtClean="0">
                          <a:effectLst/>
                        </a:rPr>
                        <a:t>        (</a:t>
                      </a:r>
                      <a:r>
                        <a:rPr lang="ru-RU" sz="1400" kern="1200" dirty="0" err="1">
                          <a:effectLst/>
                        </a:rPr>
                        <a:t>үрмәләч,тукран</a:t>
                      </a:r>
                      <a:r>
                        <a:rPr lang="ru-RU" sz="1400" kern="1200" dirty="0">
                          <a:effectLst/>
                        </a:rPr>
                        <a:t>)</a:t>
                      </a:r>
                      <a:endParaRPr lang="ru-RU" sz="1400" b="1" dirty="0">
                        <a:solidFill>
                          <a:srgbClr val="0070C0"/>
                        </a:solidFill>
                        <a:effectLst/>
                        <a:latin typeface="Times New Roman" pitchFamily="18" charset="0"/>
                        <a:ea typeface="Calibri"/>
                        <a:cs typeface="Times New Roman" pitchFamily="18" charset="0"/>
                      </a:endParaRPr>
                    </a:p>
                  </a:txBody>
                  <a:tcPr>
                    <a:solidFill>
                      <a:schemeClr val="tx2">
                        <a:lumMod val="20000"/>
                        <a:lumOff val="80000"/>
                      </a:schemeClr>
                    </a:solidFill>
                  </a:tcPr>
                </a:tc>
              </a:tr>
              <a:tr h="1127573">
                <a:tc>
                  <a:txBody>
                    <a:bodyPr/>
                    <a:lstStyle/>
                    <a:p>
                      <a:pPr fontAlgn="base">
                        <a:lnSpc>
                          <a:spcPct val="115000"/>
                        </a:lnSpc>
                        <a:spcBef>
                          <a:spcPts val="670"/>
                        </a:spcBef>
                        <a:spcAft>
                          <a:spcPts val="0"/>
                        </a:spcAft>
                      </a:pPr>
                      <a:r>
                        <a:rPr lang="ru-RU" sz="1400" kern="1200" dirty="0" err="1">
                          <a:effectLst/>
                        </a:rPr>
                        <a:t>м</a:t>
                      </a:r>
                      <a:r>
                        <a:rPr lang="ru-RU" sz="1400" kern="1200" dirty="0" err="1" smtClean="0">
                          <a:effectLst/>
                        </a:rPr>
                        <a:t>иләш</a:t>
                      </a:r>
                      <a:r>
                        <a:rPr lang="ru-RU" sz="1400" kern="1200" dirty="0" smtClean="0">
                          <a:effectLst/>
                        </a:rPr>
                        <a:t>,</a:t>
                      </a:r>
                      <a:r>
                        <a:rPr lang="tt-RU" sz="1400" kern="1200" dirty="0">
                          <a:effectLst/>
                        </a:rPr>
                        <a:t>балан</a:t>
                      </a:r>
                      <a:endParaRPr lang="ru-RU" sz="1400" dirty="0">
                        <a:effectLst/>
                      </a:endParaRPr>
                    </a:p>
                    <a:p>
                      <a:pPr fontAlgn="base">
                        <a:lnSpc>
                          <a:spcPct val="115000"/>
                        </a:lnSpc>
                        <a:spcBef>
                          <a:spcPts val="670"/>
                        </a:spcBef>
                        <a:spcAft>
                          <a:spcPts val="0"/>
                        </a:spcAft>
                      </a:pPr>
                      <a:r>
                        <a:rPr lang="ru-RU" sz="1400" kern="1200" dirty="0">
                          <a:effectLst/>
                        </a:rPr>
                        <a:t>(</a:t>
                      </a:r>
                      <a:r>
                        <a:rPr lang="ru-RU" sz="1400" kern="1200" dirty="0" err="1">
                          <a:effectLst/>
                        </a:rPr>
                        <a:t>карабүрек</a:t>
                      </a:r>
                      <a:r>
                        <a:rPr lang="ru-RU" sz="1400" dirty="0">
                          <a:effectLst/>
                        </a:rPr>
                        <a:t>, </a:t>
                      </a:r>
                      <a:r>
                        <a:rPr lang="ru-RU" sz="1400" kern="1200" dirty="0" err="1">
                          <a:effectLst/>
                        </a:rPr>
                        <a:t>сызгырак</a:t>
                      </a:r>
                      <a:r>
                        <a:rPr lang="ru-RU" sz="1400" kern="1200" dirty="0">
                          <a:effectLst/>
                        </a:rPr>
                        <a:t>)</a:t>
                      </a:r>
                      <a:endParaRPr lang="ru-RU" sz="1400" b="1" dirty="0">
                        <a:solidFill>
                          <a:srgbClr val="0070C0"/>
                        </a:solidFill>
                        <a:effectLst/>
                        <a:latin typeface="Times New Roman" pitchFamily="18" charset="0"/>
                        <a:ea typeface="Calibri"/>
                        <a:cs typeface="Times New Roman" pitchFamily="18" charset="0"/>
                      </a:endParaRPr>
                    </a:p>
                  </a:txBody>
                  <a:tcPr>
                    <a:solidFill>
                      <a:schemeClr val="tx2">
                        <a:lumMod val="20000"/>
                        <a:lumOff val="80000"/>
                      </a:schemeClr>
                    </a:solidFill>
                  </a:tcPr>
                </a:tc>
                <a:tc>
                  <a:txBody>
                    <a:bodyPr/>
                    <a:lstStyle/>
                    <a:p>
                      <a:pPr algn="ctr" fontAlgn="base">
                        <a:lnSpc>
                          <a:spcPct val="115000"/>
                        </a:lnSpc>
                        <a:spcBef>
                          <a:spcPts val="670"/>
                        </a:spcBef>
                        <a:spcAft>
                          <a:spcPts val="0"/>
                        </a:spcAft>
                      </a:pPr>
                      <a:r>
                        <a:rPr lang="tt-RU" sz="1400" kern="1200" dirty="0" smtClean="0">
                          <a:effectLst/>
                        </a:rPr>
                        <a:t>бодай</a:t>
                      </a:r>
                      <a:endParaRPr lang="ru-RU" sz="1400" dirty="0">
                        <a:effectLst/>
                      </a:endParaRPr>
                    </a:p>
                    <a:p>
                      <a:pPr algn="ctr" fontAlgn="base">
                        <a:lnSpc>
                          <a:spcPct val="115000"/>
                        </a:lnSpc>
                        <a:spcBef>
                          <a:spcPts val="670"/>
                        </a:spcBef>
                        <a:spcAft>
                          <a:spcPts val="0"/>
                        </a:spcAft>
                      </a:pPr>
                      <a:r>
                        <a:rPr lang="ru-RU" sz="1400" kern="1200" dirty="0">
                          <a:effectLst/>
                        </a:rPr>
                        <a:t>(</a:t>
                      </a:r>
                      <a:r>
                        <a:rPr lang="ru-RU" sz="1400" kern="1200" dirty="0" err="1">
                          <a:effectLst/>
                        </a:rPr>
                        <a:t>бөтен</a:t>
                      </a:r>
                      <a:r>
                        <a:rPr lang="ru-RU" sz="1400" kern="1200" dirty="0">
                          <a:effectLst/>
                        </a:rPr>
                        <a:t> </a:t>
                      </a:r>
                      <a:r>
                        <a:rPr lang="ru-RU" sz="1400" kern="1200" dirty="0" err="1">
                          <a:effectLst/>
                        </a:rPr>
                        <a:t>кошлар</a:t>
                      </a:r>
                      <a:r>
                        <a:rPr lang="ru-RU" sz="1400" kern="1200" dirty="0">
                          <a:effectLst/>
                        </a:rPr>
                        <a:t>)</a:t>
                      </a:r>
                      <a:endParaRPr lang="ru-RU" sz="1400" b="1" dirty="0">
                        <a:solidFill>
                          <a:srgbClr val="0070C0"/>
                        </a:solidFill>
                        <a:effectLst/>
                        <a:latin typeface="Times New Roman" pitchFamily="18" charset="0"/>
                        <a:ea typeface="Calibri"/>
                        <a:cs typeface="Times New Roman" pitchFamily="18" charset="0"/>
                      </a:endParaRPr>
                    </a:p>
                  </a:txBody>
                  <a:tcPr>
                    <a:solidFill>
                      <a:schemeClr val="tx2">
                        <a:lumMod val="20000"/>
                        <a:lumOff val="80000"/>
                      </a:schemeClr>
                    </a:solidFill>
                  </a:tcPr>
                </a:tc>
                <a:tc>
                  <a:txBody>
                    <a:bodyPr/>
                    <a:lstStyle/>
                    <a:p>
                      <a:pPr algn="ctr" fontAlgn="base">
                        <a:lnSpc>
                          <a:spcPct val="115000"/>
                        </a:lnSpc>
                        <a:spcBef>
                          <a:spcPts val="670"/>
                        </a:spcBef>
                        <a:spcAft>
                          <a:spcPts val="0"/>
                        </a:spcAft>
                      </a:pPr>
                      <a:r>
                        <a:rPr lang="ru-RU" sz="1400" kern="1200" dirty="0">
                          <a:effectLst/>
                        </a:rPr>
                        <a:t>к</a:t>
                      </a:r>
                      <a:r>
                        <a:rPr lang="ru-RU" sz="1400" kern="1200" dirty="0" smtClean="0">
                          <a:effectLst/>
                        </a:rPr>
                        <a:t>левер</a:t>
                      </a:r>
                      <a:endParaRPr lang="ru-RU" sz="1400" dirty="0">
                        <a:effectLst/>
                      </a:endParaRPr>
                    </a:p>
                    <a:p>
                      <a:pPr fontAlgn="base">
                        <a:lnSpc>
                          <a:spcPct val="115000"/>
                        </a:lnSpc>
                        <a:spcBef>
                          <a:spcPts val="670"/>
                        </a:spcBef>
                        <a:spcAft>
                          <a:spcPts val="0"/>
                        </a:spcAft>
                      </a:pPr>
                      <a:r>
                        <a:rPr lang="ru-RU" sz="1400" kern="1200" dirty="0" smtClean="0">
                          <a:effectLst/>
                        </a:rPr>
                        <a:t>        (</a:t>
                      </a:r>
                      <a:r>
                        <a:rPr lang="ru-RU" sz="1400" kern="1200" dirty="0" err="1">
                          <a:effectLst/>
                        </a:rPr>
                        <a:t>песнәк,чыпчык</a:t>
                      </a:r>
                      <a:r>
                        <a:rPr lang="ru-RU" sz="1400" kern="1200" dirty="0">
                          <a:effectLst/>
                        </a:rPr>
                        <a:t>)</a:t>
                      </a:r>
                      <a:endParaRPr lang="ru-RU" sz="1400" b="1" dirty="0">
                        <a:solidFill>
                          <a:srgbClr val="0070C0"/>
                        </a:solidFill>
                        <a:effectLst/>
                        <a:latin typeface="Times New Roman" pitchFamily="18" charset="0"/>
                        <a:ea typeface="Calibri"/>
                        <a:cs typeface="Times New Roman" pitchFamily="18" charset="0"/>
                      </a:endParaRPr>
                    </a:p>
                  </a:txBody>
                  <a:tcPr>
                    <a:solidFill>
                      <a:schemeClr val="tx2">
                        <a:lumMod val="20000"/>
                        <a:lumOff val="80000"/>
                      </a:schemeClr>
                    </a:solidFill>
                  </a:tcPr>
                </a:tc>
              </a:tr>
            </a:tbl>
          </a:graphicData>
        </a:graphic>
      </p:graphicFrame>
      <p:sp>
        <p:nvSpPr>
          <p:cNvPr id="9" name="Прямоугольник 8"/>
          <p:cNvSpPr/>
          <p:nvPr/>
        </p:nvSpPr>
        <p:spPr>
          <a:xfrm>
            <a:off x="2344228" y="5431338"/>
            <a:ext cx="2772362" cy="369332"/>
          </a:xfrm>
          <a:prstGeom prst="rect">
            <a:avLst/>
          </a:prstGeom>
        </p:spPr>
        <p:txBody>
          <a:bodyPr wrap="none">
            <a:spAutoFit/>
          </a:bodyPr>
          <a:lstStyle/>
          <a:p>
            <a:r>
              <a:rPr lang="tt-RU" b="1" dirty="0" smtClean="0">
                <a:solidFill>
                  <a:srgbClr val="0070C0"/>
                </a:solidFill>
                <a:latin typeface="Times New Roman" pitchFamily="18" charset="0"/>
                <a:cs typeface="Times New Roman" pitchFamily="18" charset="0"/>
              </a:rPr>
              <a:t>Кайсы кош нәрсә ярата?</a:t>
            </a:r>
            <a:endParaRPr lang="ru-RU"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4948325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ижний колонтитул 1"/>
          <p:cNvSpPr>
            <a:spLocks noGrp="1"/>
          </p:cNvSpPr>
          <p:nvPr>
            <p:ph type="ftr" sz="quarter" idx="11"/>
          </p:nvPr>
        </p:nvSpPr>
        <p:spPr/>
        <p:txBody>
          <a:bodyPr/>
          <a:lstStyle/>
          <a:p>
            <a:endParaRPr lang="ru-RU">
              <a:solidFill>
                <a:prstClr val="black">
                  <a:tint val="75000"/>
                </a:prstClr>
              </a:solidFill>
            </a:endParaRPr>
          </a:p>
        </p:txBody>
      </p:sp>
      <p:sp>
        <p:nvSpPr>
          <p:cNvPr id="3" name="Номер слайда 2"/>
          <p:cNvSpPr>
            <a:spLocks noGrp="1"/>
          </p:cNvSpPr>
          <p:nvPr>
            <p:ph type="sldNum" sz="quarter" idx="12"/>
          </p:nvPr>
        </p:nvSpPr>
        <p:spPr/>
        <p:txBody>
          <a:bodyPr/>
          <a:lstStyle/>
          <a:p>
            <a:fld id="{FA51B014-8A27-4827-B65D-DFE0EA422522}" type="slidenum">
              <a:rPr lang="ru-RU" smtClean="0">
                <a:solidFill>
                  <a:prstClr val="black">
                    <a:tint val="75000"/>
                  </a:prstClr>
                </a:solidFill>
              </a:rPr>
              <a:pPr/>
              <a:t>16</a:t>
            </a:fld>
            <a:endParaRPr lang="ru-RU">
              <a:solidFill>
                <a:prstClr val="black">
                  <a:tint val="75000"/>
                </a:prstClr>
              </a:solidFill>
            </a:endParaRPr>
          </a:p>
        </p:txBody>
      </p:sp>
      <p:pic>
        <p:nvPicPr>
          <p:cNvPr id="4" name="Picture 18" descr="http://s7.hostingkartinok.com/uploads/images/2014/12/37835d013cfce9d24980ce577950254f.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401" y="-143996"/>
            <a:ext cx="2798465" cy="2767023"/>
          </a:xfrm>
          <a:prstGeom prst="rect">
            <a:avLst/>
          </a:prstGeom>
          <a:noFill/>
          <a:extLst>
            <a:ext uri="{909E8E84-426E-40DD-AFC4-6F175D3DCCD1}">
              <a14:hiddenFill xmlns:a14="http://schemas.microsoft.com/office/drawing/2010/main">
                <a:solidFill>
                  <a:srgbClr val="FFFFFF"/>
                </a:solidFill>
              </a14:hiddenFill>
            </a:ext>
          </a:extLst>
        </p:spPr>
      </p:pic>
      <p:sp>
        <p:nvSpPr>
          <p:cNvPr id="5" name="Овал 4"/>
          <p:cNvSpPr/>
          <p:nvPr/>
        </p:nvSpPr>
        <p:spPr>
          <a:xfrm>
            <a:off x="404664" y="539552"/>
            <a:ext cx="1656184" cy="129614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400" b="1" dirty="0" smtClean="0">
                <a:solidFill>
                  <a:srgbClr val="0070C0"/>
                </a:solidFill>
                <a:latin typeface="Times New Roman" pitchFamily="18" charset="0"/>
                <a:cs typeface="Times New Roman" pitchFamily="18" charset="0"/>
              </a:rPr>
              <a:t>Килегез, кошкайлар, бирегә</a:t>
            </a:r>
            <a:endParaRPr lang="ru-RU" sz="1400" b="1" dirty="0">
              <a:solidFill>
                <a:srgbClr val="0070C0"/>
              </a:solidFill>
              <a:latin typeface="Times New Roman" pitchFamily="18" charset="0"/>
              <a:cs typeface="Times New Roman" pitchFamily="18" charset="0"/>
            </a:endParaRPr>
          </a:p>
        </p:txBody>
      </p:sp>
      <p:sp>
        <p:nvSpPr>
          <p:cNvPr id="6" name="Прямоугольник 5"/>
          <p:cNvSpPr/>
          <p:nvPr/>
        </p:nvSpPr>
        <p:spPr>
          <a:xfrm>
            <a:off x="2627064" y="683568"/>
            <a:ext cx="3733445" cy="1200318"/>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wrap="square" lIns="91430" tIns="45715" rIns="91430" bIns="45715">
            <a:spAutoFit/>
          </a:bodyPr>
          <a:lstStyle/>
          <a:p>
            <a:pPr algn="just">
              <a:tabLst>
                <a:tab pos="177800" algn="l"/>
              </a:tabLst>
            </a:pPr>
            <a:r>
              <a:rPr lang="tt-RU" dirty="0">
                <a:solidFill>
                  <a:schemeClr val="tx2"/>
                </a:solidFill>
                <a:latin typeface="Times New Roman" pitchFamily="18" charset="0"/>
                <a:ea typeface="Times New Roman"/>
                <a:cs typeface="Times New Roman" pitchFamily="18" charset="0"/>
              </a:rPr>
              <a:t>Килегез,кошкайлар, бирегә,</a:t>
            </a:r>
            <a:endParaRPr lang="ru-RU" dirty="0">
              <a:solidFill>
                <a:schemeClr val="tx2"/>
              </a:solidFill>
              <a:latin typeface="Times New Roman" pitchFamily="18" charset="0"/>
              <a:ea typeface="Times New Roman"/>
              <a:cs typeface="Times New Roman" pitchFamily="18" charset="0"/>
            </a:endParaRPr>
          </a:p>
          <a:p>
            <a:pPr algn="just">
              <a:tabLst>
                <a:tab pos="177800" algn="l"/>
              </a:tabLst>
            </a:pPr>
            <a:r>
              <a:rPr lang="tt-RU" dirty="0">
                <a:solidFill>
                  <a:schemeClr val="tx2"/>
                </a:solidFill>
                <a:latin typeface="Times New Roman" pitchFamily="18" charset="0"/>
                <a:ea typeface="Times New Roman"/>
                <a:cs typeface="Times New Roman" pitchFamily="18" charset="0"/>
              </a:rPr>
              <a:t>  Хәлегезне телибез белергә.</a:t>
            </a:r>
            <a:endParaRPr lang="ru-RU" dirty="0">
              <a:solidFill>
                <a:schemeClr val="tx2"/>
              </a:solidFill>
              <a:latin typeface="Times New Roman" pitchFamily="18" charset="0"/>
              <a:ea typeface="Times New Roman"/>
              <a:cs typeface="Times New Roman" pitchFamily="18" charset="0"/>
            </a:endParaRPr>
          </a:p>
          <a:p>
            <a:pPr algn="just">
              <a:tabLst>
                <a:tab pos="177800" algn="l"/>
              </a:tabLst>
            </a:pPr>
            <a:r>
              <a:rPr lang="tt-RU" dirty="0">
                <a:solidFill>
                  <a:schemeClr val="tx2"/>
                </a:solidFill>
                <a:latin typeface="Times New Roman" pitchFamily="18" charset="0"/>
                <a:ea typeface="Times New Roman"/>
                <a:cs typeface="Times New Roman" pitchFamily="18" charset="0"/>
              </a:rPr>
              <a:t>  Суыкта туңамы тәнегез?</a:t>
            </a:r>
            <a:endParaRPr lang="ru-RU" dirty="0">
              <a:solidFill>
                <a:schemeClr val="tx2"/>
              </a:solidFill>
              <a:latin typeface="Times New Roman" pitchFamily="18" charset="0"/>
              <a:ea typeface="Times New Roman"/>
              <a:cs typeface="Times New Roman" pitchFamily="18" charset="0"/>
            </a:endParaRPr>
          </a:p>
          <a:p>
            <a:pPr algn="just">
              <a:tabLst>
                <a:tab pos="177800" algn="l"/>
              </a:tabLst>
            </a:pPr>
            <a:r>
              <a:rPr lang="tt-RU" dirty="0" smtClean="0">
                <a:solidFill>
                  <a:schemeClr val="tx2"/>
                </a:solidFill>
                <a:latin typeface="Times New Roman" pitchFamily="18" charset="0"/>
                <a:ea typeface="Times New Roman"/>
                <a:cs typeface="Times New Roman" pitchFamily="18" charset="0"/>
              </a:rPr>
              <a:t>Ачлыктан бетмиме </a:t>
            </a:r>
            <a:r>
              <a:rPr lang="tt-RU" dirty="0">
                <a:solidFill>
                  <a:schemeClr val="tx2"/>
                </a:solidFill>
                <a:latin typeface="Times New Roman" pitchFamily="18" charset="0"/>
                <a:ea typeface="Times New Roman"/>
                <a:cs typeface="Times New Roman" pitchFamily="18" charset="0"/>
              </a:rPr>
              <a:t>хәлегез? </a:t>
            </a:r>
            <a:endParaRPr lang="ru-RU" dirty="0">
              <a:solidFill>
                <a:schemeClr val="tx2"/>
              </a:solidFill>
              <a:latin typeface="Times New Roman" pitchFamily="18" charset="0"/>
              <a:ea typeface="Times New Roman"/>
              <a:cs typeface="Times New Roman" pitchFamily="18" charset="0"/>
            </a:endParaRPr>
          </a:p>
        </p:txBody>
      </p:sp>
      <p:pic>
        <p:nvPicPr>
          <p:cNvPr id="7" name="Picture 2" descr="C:\Documents and Settings\Admin\Рабочий стол\3rkfcc\20160116_105515.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1233300" y="2907434"/>
            <a:ext cx="4447731" cy="331236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8" name="Прямоугольник 7"/>
          <p:cNvSpPr/>
          <p:nvPr/>
        </p:nvSpPr>
        <p:spPr>
          <a:xfrm>
            <a:off x="1800981" y="6778641"/>
            <a:ext cx="3500227" cy="1477328"/>
          </a:xfrm>
          <a:prstGeom prst="rect">
            <a:avLst/>
          </a:prstGeom>
        </p:spPr>
        <p:txBody>
          <a:bodyPr wrap="square">
            <a:spAutoFit/>
          </a:bodyPr>
          <a:lstStyle/>
          <a:p>
            <a:r>
              <a:rPr lang="tt-RU" b="1" dirty="0" smtClean="0">
                <a:solidFill>
                  <a:srgbClr val="0070C0"/>
                </a:solidFill>
                <a:latin typeface="Times New Roman" pitchFamily="18" charset="0"/>
                <a:cs typeface="Times New Roman" pitchFamily="18" charset="0"/>
              </a:rPr>
              <a:t>Аделяның  </a:t>
            </a:r>
            <a:r>
              <a:rPr lang="tt-RU" b="1" dirty="0" smtClean="0">
                <a:solidFill>
                  <a:schemeClr val="tx2">
                    <a:lumMod val="75000"/>
                  </a:schemeClr>
                </a:solidFill>
                <a:latin typeface="Times New Roman" pitchFamily="18" charset="0"/>
                <a:cs typeface="Times New Roman" pitchFamily="18" charset="0"/>
              </a:rPr>
              <a:t> мәктәп ишегалдына элгән</a:t>
            </a:r>
            <a:r>
              <a:rPr lang="tt-RU" b="1" baseline="0" dirty="0" smtClean="0">
                <a:solidFill>
                  <a:schemeClr val="tx2">
                    <a:lumMod val="75000"/>
                  </a:schemeClr>
                </a:solidFill>
                <a:latin typeface="Times New Roman" pitchFamily="18" charset="0"/>
                <a:cs typeface="Times New Roman" pitchFamily="18" charset="0"/>
              </a:rPr>
              <a:t> җимлеген кошлар яраттылар. Ничек яратмасыннар, Аделя бит аларны һәркөнне сыйлый.</a:t>
            </a:r>
            <a:endParaRPr lang="ru-RU" b="1" dirty="0">
              <a:solidFill>
                <a:schemeClr val="tx2">
                  <a:lumMod val="75000"/>
                </a:schemeClr>
              </a:solidFill>
              <a:latin typeface="Times New Roman" pitchFamily="18" charset="0"/>
              <a:cs typeface="Times New Roman" pitchFamily="18" charset="0"/>
            </a:endParaRPr>
          </a:p>
        </p:txBody>
      </p:sp>
      <p:pic>
        <p:nvPicPr>
          <p:cNvPr id="9" name="i-tmb-0x" descr="i?id=43442746&amp;tov=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7697" y="3130354"/>
            <a:ext cx="1306256" cy="98977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8" descr="i?id=41373788&amp;tov=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01208" y="3039801"/>
            <a:ext cx="1380628" cy="108609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9" descr="i?id=10933012&amp;tov=8"/>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055" y="7517305"/>
            <a:ext cx="1776926" cy="146963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4" descr="i?id=28358943&amp;tov=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994170" y="7236296"/>
            <a:ext cx="1793338" cy="152313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04833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wipe(down)">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wipe(down)">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ижний колонтитул 1"/>
          <p:cNvSpPr>
            <a:spLocks noGrp="1"/>
          </p:cNvSpPr>
          <p:nvPr>
            <p:ph type="ftr" sz="quarter" idx="11"/>
          </p:nvPr>
        </p:nvSpPr>
        <p:spPr/>
        <p:txBody>
          <a:bodyPr/>
          <a:lstStyle/>
          <a:p>
            <a:endParaRPr lang="ru-RU">
              <a:solidFill>
                <a:prstClr val="black">
                  <a:tint val="75000"/>
                </a:prstClr>
              </a:solidFill>
            </a:endParaRPr>
          </a:p>
        </p:txBody>
      </p:sp>
      <p:sp>
        <p:nvSpPr>
          <p:cNvPr id="3" name="Номер слайда 2"/>
          <p:cNvSpPr>
            <a:spLocks noGrp="1"/>
          </p:cNvSpPr>
          <p:nvPr>
            <p:ph type="sldNum" sz="quarter" idx="12"/>
          </p:nvPr>
        </p:nvSpPr>
        <p:spPr/>
        <p:txBody>
          <a:bodyPr/>
          <a:lstStyle/>
          <a:p>
            <a:fld id="{FA51B014-8A27-4827-B65D-DFE0EA422522}" type="slidenum">
              <a:rPr lang="ru-RU" smtClean="0">
                <a:solidFill>
                  <a:prstClr val="black">
                    <a:tint val="75000"/>
                  </a:prstClr>
                </a:solidFill>
              </a:rPr>
              <a:pPr/>
              <a:t>17</a:t>
            </a:fld>
            <a:endParaRPr lang="ru-RU">
              <a:solidFill>
                <a:prstClr val="black">
                  <a:tint val="75000"/>
                </a:prstClr>
              </a:solidFill>
            </a:endParaRPr>
          </a:p>
        </p:txBody>
      </p:sp>
      <p:pic>
        <p:nvPicPr>
          <p:cNvPr id="4" name="Picture 2" descr="Җ&amp;icy;&amp;mcy;&amp;lcy;&amp;iecy;&amp;kcy; &amp;yacy;&amp;scy;&amp;ycy;&amp;jcy;&amp;bcy;&amp;ycy;&amp;zc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
            <a:ext cx="6858000" cy="91085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618041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3" name="Текст 2"/>
          <p:cNvSpPr>
            <a:spLocks noGrp="1"/>
          </p:cNvSpPr>
          <p:nvPr>
            <p:ph type="body" idx="1"/>
          </p:nvPr>
        </p:nvSpPr>
        <p:spPr>
          <a:xfrm>
            <a:off x="764704" y="467549"/>
            <a:ext cx="5829300" cy="2000249"/>
          </a:xfrm>
        </p:spPr>
        <p:txBody>
          <a:bodyPr/>
          <a:lstStyle/>
          <a:p>
            <a:r>
              <a:rPr lang="tt-RU" sz="4800" b="1" dirty="0" smtClean="0">
                <a:solidFill>
                  <a:srgbClr val="0070C0"/>
                </a:solidFill>
              </a:rPr>
              <a:t>К</a:t>
            </a:r>
            <a:endParaRPr lang="ru-RU" sz="4800" b="1" dirty="0">
              <a:solidFill>
                <a:srgbClr val="0070C0"/>
              </a:solidFill>
            </a:endParaRPr>
          </a:p>
          <a:p>
            <a:endParaRPr lang="ru-RU" dirty="0"/>
          </a:p>
        </p:txBody>
      </p:sp>
      <p:sp>
        <p:nvSpPr>
          <p:cNvPr id="4" name="Номер слайда 3"/>
          <p:cNvSpPr>
            <a:spLocks noGrp="1"/>
          </p:cNvSpPr>
          <p:nvPr>
            <p:ph type="sldNum" sz="quarter" idx="12"/>
          </p:nvPr>
        </p:nvSpPr>
        <p:spPr/>
        <p:txBody>
          <a:bodyPr/>
          <a:lstStyle/>
          <a:p>
            <a:fld id="{5C04F74E-87E3-4B59-9E87-2E297F912FF4}" type="slidenum">
              <a:rPr lang="ru-RU" smtClean="0">
                <a:solidFill>
                  <a:prstClr val="black">
                    <a:tint val="75000"/>
                  </a:prstClr>
                </a:solidFill>
              </a:rPr>
              <a:pPr/>
              <a:t>18</a:t>
            </a:fld>
            <a:endParaRPr lang="ru-RU">
              <a:solidFill>
                <a:prstClr val="black">
                  <a:tint val="75000"/>
                </a:prstClr>
              </a:solidFill>
            </a:endParaRPr>
          </a:p>
        </p:txBody>
      </p:sp>
      <p:graphicFrame>
        <p:nvGraphicFramePr>
          <p:cNvPr id="6" name="Таблица 5"/>
          <p:cNvGraphicFramePr>
            <a:graphicFrameLocks noGrp="1"/>
          </p:cNvGraphicFramePr>
          <p:nvPr>
            <p:extLst>
              <p:ext uri="{D42A27DB-BD31-4B8C-83A1-F6EECF244321}">
                <p14:modId xmlns:p14="http://schemas.microsoft.com/office/powerpoint/2010/main" val="3257058640"/>
              </p:ext>
            </p:extLst>
          </p:nvPr>
        </p:nvGraphicFramePr>
        <p:xfrm>
          <a:off x="1205735" y="2134619"/>
          <a:ext cx="4024336" cy="2343912"/>
        </p:xfrm>
        <a:graphic>
          <a:graphicData uri="http://schemas.openxmlformats.org/drawingml/2006/table">
            <a:tbl>
              <a:tblPr/>
              <a:tblGrid>
                <a:gridCol w="320040"/>
                <a:gridCol w="312420"/>
                <a:gridCol w="312420"/>
                <a:gridCol w="312420"/>
                <a:gridCol w="169667"/>
                <a:gridCol w="335280"/>
                <a:gridCol w="342900"/>
                <a:gridCol w="373380"/>
                <a:gridCol w="358140"/>
                <a:gridCol w="169667"/>
                <a:gridCol w="169667"/>
                <a:gridCol w="169667"/>
                <a:gridCol w="169667"/>
                <a:gridCol w="169667"/>
                <a:gridCol w="169667"/>
                <a:gridCol w="169667"/>
              </a:tblGrid>
              <a:tr h="266700">
                <a:tc gridSpan="4">
                  <a:txBody>
                    <a:bodyPr/>
                    <a:lstStyle/>
                    <a:p>
                      <a:pPr algn="l">
                        <a:lnSpc>
                          <a:spcPct val="115000"/>
                        </a:lnSpc>
                        <a:spcAft>
                          <a:spcPts val="1000"/>
                        </a:spcAft>
                      </a:pPr>
                      <a:r>
                        <a:rPr lang="ru-RU" sz="1100" dirty="0">
                          <a:effectLst/>
                          <a:latin typeface="Calibri"/>
                          <a:ea typeface="Calibri"/>
                          <a:cs typeface="Times New Roman"/>
                        </a:rPr>
                        <a:t> </a:t>
                      </a:r>
                    </a:p>
                  </a:txBody>
                  <a:tcPr marL="0" marR="0" marT="0" marB="0" anchor="ctr">
                    <a:lnL>
                      <a:noFill/>
                    </a:lnL>
                    <a:lnR>
                      <a:noFill/>
                    </a:lnR>
                    <a:lnT>
                      <a:noFill/>
                    </a:lnT>
                    <a:lnB>
                      <a:noFill/>
                    </a:lnB>
                  </a:tcPr>
                </a:tc>
                <a:tc hMerge="1">
                  <a:txBody>
                    <a:bodyPr/>
                    <a:lstStyle/>
                    <a:p>
                      <a:endParaRPr lang="ru-RU"/>
                    </a:p>
                  </a:txBody>
                  <a:tcPr/>
                </a:tc>
                <a:tc hMerge="1">
                  <a:txBody>
                    <a:bodyPr/>
                    <a:lstStyle/>
                    <a:p>
                      <a:endParaRPr lang="ru-RU"/>
                    </a:p>
                  </a:txBody>
                  <a:tcPr/>
                </a:tc>
                <a:tc hMerge="1">
                  <a:txBody>
                    <a:bodyPr/>
                    <a:lstStyle/>
                    <a:p>
                      <a:endParaRPr lang="ru-RU"/>
                    </a:p>
                  </a:txBody>
                  <a:tcPr/>
                </a:tc>
                <a:tc gridSpan="2">
                  <a:txBody>
                    <a:bodyPr/>
                    <a:lstStyle/>
                    <a:p>
                      <a:pPr algn="l">
                        <a:lnSpc>
                          <a:spcPct val="115000"/>
                        </a:lnSpc>
                        <a:spcAft>
                          <a:spcPts val="1000"/>
                        </a:spcAft>
                      </a:pPr>
                      <a:r>
                        <a:rPr lang="ru-RU" sz="1200">
                          <a:effectLst/>
                          <a:latin typeface="Calibri"/>
                          <a:ea typeface="Calibri"/>
                          <a:cs typeface="Times New Roman"/>
                        </a:rPr>
                        <a:t> </a:t>
                      </a:r>
                      <a:endParaRPr lang="ru-RU" sz="1100">
                        <a:effectLst/>
                        <a:latin typeface="Calibri"/>
                        <a:ea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l">
                        <a:lnSpc>
                          <a:spcPct val="115000"/>
                        </a:lnSpc>
                        <a:spcAft>
                          <a:spcPts val="1000"/>
                        </a:spcAft>
                      </a:pPr>
                      <a:r>
                        <a:rPr lang="en-US" sz="1200">
                          <a:effectLst/>
                          <a:latin typeface="Calibri"/>
                          <a:ea typeface="Calibri"/>
                          <a:cs typeface="Times New Roman"/>
                        </a:rPr>
                        <a:t>1</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1000"/>
                        </a:spcAft>
                      </a:pPr>
                      <a:r>
                        <a:rPr lang="ru-RU" sz="1200">
                          <a:effectLst/>
                          <a:latin typeface="Calibri"/>
                          <a:ea typeface="Calibri"/>
                          <a:cs typeface="Times New Roman"/>
                        </a:rPr>
                        <a: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lnSpc>
                          <a:spcPct val="115000"/>
                        </a:lnSpc>
                        <a:spcAft>
                          <a:spcPts val="1000"/>
                        </a:spcAft>
                      </a:pPr>
                      <a:r>
                        <a:rPr lang="ru-RU" sz="1200">
                          <a:effectLst/>
                          <a:latin typeface="Calibri"/>
                          <a:ea typeface="Calibri"/>
                          <a:cs typeface="Times New Roman"/>
                        </a:rPr>
                        <a: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gn="l">
                        <a:lnSpc>
                          <a:spcPct val="115000"/>
                        </a:lnSpc>
                        <a:spcAft>
                          <a:spcPts val="1000"/>
                        </a:spcAft>
                      </a:pPr>
                      <a:r>
                        <a:rPr lang="ru-RU" sz="1200">
                          <a:effectLst/>
                          <a:latin typeface="Calibri"/>
                          <a:ea typeface="Calibri"/>
                          <a:cs typeface="Times New Roman"/>
                        </a:rPr>
                        <a: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4">
                  <a:txBody>
                    <a:bodyPr/>
                    <a:lstStyle/>
                    <a:p>
                      <a:pPr algn="l">
                        <a:lnSpc>
                          <a:spcPct val="115000"/>
                        </a:lnSpc>
                        <a:spcAft>
                          <a:spcPts val="1000"/>
                        </a:spcAft>
                      </a:pPr>
                      <a:r>
                        <a:rPr lang="ru-RU" sz="1100">
                          <a:effectLst/>
                          <a:latin typeface="Calibri"/>
                          <a:ea typeface="Calibri"/>
                          <a:cs typeface="Times New Roman"/>
                        </a:rPr>
                        <a:t> </a:t>
                      </a:r>
                    </a:p>
                  </a:txBody>
                  <a:tcPr marL="0" marR="0" marT="0" marB="0" anchor="ctr">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r>
              <a:tr h="320040">
                <a:tc gridSpan="3">
                  <a:txBody>
                    <a:bodyPr/>
                    <a:lstStyle/>
                    <a:p>
                      <a:pPr algn="l">
                        <a:lnSpc>
                          <a:spcPct val="115000"/>
                        </a:lnSpc>
                        <a:spcAft>
                          <a:spcPts val="1000"/>
                        </a:spcAft>
                      </a:pPr>
                      <a:r>
                        <a:rPr lang="ru-RU" sz="1100">
                          <a:effectLst/>
                          <a:latin typeface="Calibri"/>
                          <a:ea typeface="Calibri"/>
                          <a:cs typeface="Times New Roman"/>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hMerge="1">
                  <a:txBody>
                    <a:bodyPr/>
                    <a:lstStyle/>
                    <a:p>
                      <a:endParaRPr lang="ru-RU"/>
                    </a:p>
                  </a:txBody>
                  <a:tcPr/>
                </a:tc>
                <a:tc hMerge="1">
                  <a:txBody>
                    <a:bodyPr/>
                    <a:lstStyle/>
                    <a:p>
                      <a:endParaRPr lang="ru-RU"/>
                    </a:p>
                  </a:txBody>
                  <a:tcPr/>
                </a:tc>
                <a:tc>
                  <a:txBody>
                    <a:bodyPr/>
                    <a:lstStyle/>
                    <a:p>
                      <a:pPr algn="l">
                        <a:lnSpc>
                          <a:spcPct val="115000"/>
                        </a:lnSpc>
                        <a:spcAft>
                          <a:spcPts val="1000"/>
                        </a:spcAft>
                      </a:pPr>
                      <a:r>
                        <a:rPr lang="tt-RU" sz="1200">
                          <a:effectLst/>
                          <a:latin typeface="Calibri"/>
                          <a:ea typeface="Calibri"/>
                          <a:cs typeface="Times New Roman"/>
                        </a:rPr>
                        <a:t>2</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lnSpc>
                          <a:spcPct val="115000"/>
                        </a:lnSpc>
                        <a:spcAft>
                          <a:spcPts val="1000"/>
                        </a:spcAft>
                      </a:pPr>
                      <a:r>
                        <a:rPr lang="ru-RU" sz="1200">
                          <a:effectLst/>
                          <a:latin typeface="Calibri"/>
                          <a:ea typeface="Calibri"/>
                          <a:cs typeface="Times New Roman"/>
                        </a:rPr>
                        <a: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l">
                        <a:lnSpc>
                          <a:spcPct val="115000"/>
                        </a:lnSpc>
                        <a:spcAft>
                          <a:spcPts val="1000"/>
                        </a:spcAft>
                      </a:pPr>
                      <a:r>
                        <a:rPr lang="ru-RU" sz="1200">
                          <a:effectLst/>
                          <a:latin typeface="Calibri"/>
                          <a:ea typeface="Calibri"/>
                          <a:cs typeface="Times New Roman"/>
                        </a:rPr>
                        <a: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1000"/>
                        </a:spcAft>
                      </a:pPr>
                      <a:r>
                        <a:rPr lang="ru-RU" sz="1200">
                          <a:effectLst/>
                          <a:latin typeface="Calibri"/>
                          <a:ea typeface="Calibri"/>
                          <a:cs typeface="Times New Roman"/>
                        </a:rPr>
                        <a: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lnSpc>
                          <a:spcPct val="115000"/>
                        </a:lnSpc>
                        <a:spcAft>
                          <a:spcPts val="1000"/>
                        </a:spcAft>
                      </a:pPr>
                      <a:r>
                        <a:rPr lang="ru-RU" sz="1200">
                          <a:effectLst/>
                          <a:latin typeface="Calibri"/>
                          <a:ea typeface="Calibri"/>
                          <a:cs typeface="Times New Roman"/>
                        </a:rPr>
                        <a: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gn="l">
                        <a:lnSpc>
                          <a:spcPct val="115000"/>
                        </a:lnSpc>
                        <a:spcAft>
                          <a:spcPts val="1000"/>
                        </a:spcAft>
                      </a:pPr>
                      <a:r>
                        <a:rPr lang="ru-RU" sz="1200">
                          <a:effectLst/>
                          <a:latin typeface="Calibri"/>
                          <a:ea typeface="Calibri"/>
                          <a:cs typeface="Times New Roman"/>
                        </a:rPr>
                        <a: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gn="l">
                        <a:lnSpc>
                          <a:spcPct val="115000"/>
                        </a:lnSpc>
                        <a:spcAft>
                          <a:spcPts val="1000"/>
                        </a:spcAft>
                      </a:pPr>
                      <a:r>
                        <a:rPr lang="ru-RU" sz="1200">
                          <a:effectLst/>
                          <a:latin typeface="Calibri"/>
                          <a:ea typeface="Calibri"/>
                          <a:cs typeface="Times New Roman"/>
                        </a:rPr>
                        <a: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gn="l">
                        <a:lnSpc>
                          <a:spcPct val="115000"/>
                        </a:lnSpc>
                        <a:spcAft>
                          <a:spcPts val="1000"/>
                        </a:spcAft>
                      </a:pPr>
                      <a:r>
                        <a:rPr lang="ru-RU" sz="1200">
                          <a:effectLst/>
                          <a:latin typeface="Calibri"/>
                          <a:ea typeface="Calibri"/>
                          <a:cs typeface="Times New Roman"/>
                        </a:rPr>
                        <a: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r>
              <a:tr h="312420">
                <a:tc gridSpan="3">
                  <a:txBody>
                    <a:bodyPr/>
                    <a:lstStyle/>
                    <a:p>
                      <a:pPr algn="l">
                        <a:lnSpc>
                          <a:spcPct val="115000"/>
                        </a:lnSpc>
                        <a:spcAft>
                          <a:spcPts val="1000"/>
                        </a:spcAft>
                      </a:pPr>
                      <a:r>
                        <a:rPr lang="ru-RU" sz="1100">
                          <a:effectLst/>
                          <a:latin typeface="Calibri"/>
                          <a:ea typeface="Calibri"/>
                          <a:cs typeface="Times New Roman"/>
                        </a:rPr>
                        <a:t> </a:t>
                      </a:r>
                    </a:p>
                  </a:txBody>
                  <a:tcPr marL="0" marR="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a:txBody>
                    <a:bodyPr/>
                    <a:lstStyle/>
                    <a:p>
                      <a:pPr algn="l">
                        <a:lnSpc>
                          <a:spcPct val="115000"/>
                        </a:lnSpc>
                        <a:spcAft>
                          <a:spcPts val="1000"/>
                        </a:spcAft>
                      </a:pPr>
                      <a:r>
                        <a:rPr lang="tt-RU" sz="1200">
                          <a:effectLst/>
                          <a:latin typeface="Calibri"/>
                          <a:ea typeface="Calibri"/>
                          <a:cs typeface="Times New Roman"/>
                        </a:rPr>
                        <a:t>3</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lnSpc>
                          <a:spcPct val="115000"/>
                        </a:lnSpc>
                        <a:spcAft>
                          <a:spcPts val="1000"/>
                        </a:spcAft>
                      </a:pPr>
                      <a:r>
                        <a:rPr lang="ru-RU" sz="1200">
                          <a:effectLst/>
                          <a:latin typeface="Calibri"/>
                          <a:ea typeface="Calibri"/>
                          <a:cs typeface="Times New Roman"/>
                        </a:rPr>
                        <a: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l">
                        <a:lnSpc>
                          <a:spcPct val="115000"/>
                        </a:lnSpc>
                        <a:spcAft>
                          <a:spcPts val="1000"/>
                        </a:spcAft>
                      </a:pPr>
                      <a:r>
                        <a:rPr lang="ru-RU" sz="1200">
                          <a:effectLst/>
                          <a:latin typeface="Calibri"/>
                          <a:ea typeface="Calibri"/>
                          <a:cs typeface="Times New Roman"/>
                        </a:rPr>
                        <a: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1000"/>
                        </a:spcAft>
                      </a:pPr>
                      <a:r>
                        <a:rPr lang="ru-RU" sz="1200">
                          <a:effectLst/>
                          <a:latin typeface="Calibri"/>
                          <a:ea typeface="Calibri"/>
                          <a:cs typeface="Times New Roman"/>
                        </a:rPr>
                        <a: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lnSpc>
                          <a:spcPct val="115000"/>
                        </a:lnSpc>
                        <a:spcAft>
                          <a:spcPts val="1000"/>
                        </a:spcAft>
                      </a:pPr>
                      <a:r>
                        <a:rPr lang="ru-RU" sz="1200">
                          <a:effectLst/>
                          <a:latin typeface="Calibri"/>
                          <a:ea typeface="Calibri"/>
                          <a:cs typeface="Times New Roman"/>
                        </a:rPr>
                        <a: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6">
                  <a:txBody>
                    <a:bodyPr/>
                    <a:lstStyle/>
                    <a:p>
                      <a:pPr algn="l">
                        <a:lnSpc>
                          <a:spcPct val="115000"/>
                        </a:lnSpc>
                        <a:spcAft>
                          <a:spcPts val="1000"/>
                        </a:spcAft>
                      </a:pPr>
                      <a:r>
                        <a:rPr lang="ru-RU" sz="1100">
                          <a:effectLst/>
                          <a:latin typeface="Calibri"/>
                          <a:ea typeface="Calibri"/>
                          <a:cs typeface="Times New Roman"/>
                        </a:rPr>
                        <a:t> </a:t>
                      </a:r>
                    </a:p>
                  </a:txBody>
                  <a:tcPr marL="0" marR="0" marT="0" marB="0" anchor="ctr">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312420">
                <a:tc>
                  <a:txBody>
                    <a:bodyPr/>
                    <a:lstStyle/>
                    <a:p>
                      <a:pPr algn="l">
                        <a:lnSpc>
                          <a:spcPct val="115000"/>
                        </a:lnSpc>
                        <a:spcAft>
                          <a:spcPts val="1000"/>
                        </a:spcAft>
                      </a:pPr>
                      <a:r>
                        <a:rPr lang="tt-RU" sz="1200">
                          <a:effectLst/>
                          <a:latin typeface="Calibri"/>
                          <a:ea typeface="Calibri"/>
                          <a:cs typeface="Times New Roman"/>
                        </a:rPr>
                        <a:t>4</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1000"/>
                        </a:spcAft>
                      </a:pPr>
                      <a:r>
                        <a:rPr lang="ru-RU" sz="1200">
                          <a:effectLst/>
                          <a:latin typeface="Calibri"/>
                          <a:ea typeface="Calibri"/>
                          <a:cs typeface="Times New Roman"/>
                        </a:rPr>
                        <a: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1000"/>
                        </a:spcAft>
                      </a:pPr>
                      <a:r>
                        <a:rPr lang="ru-RU" sz="1200">
                          <a:effectLst/>
                          <a:latin typeface="Calibri"/>
                          <a:ea typeface="Calibri"/>
                          <a:cs typeface="Times New Roman"/>
                        </a:rPr>
                        <a: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lnSpc>
                          <a:spcPct val="115000"/>
                        </a:lnSpc>
                        <a:spcAft>
                          <a:spcPts val="1000"/>
                        </a:spcAft>
                      </a:pPr>
                      <a:r>
                        <a:rPr lang="ru-RU" sz="1200">
                          <a:effectLst/>
                          <a:latin typeface="Calibri"/>
                          <a:ea typeface="Calibri"/>
                          <a:cs typeface="Times New Roman"/>
                        </a:rPr>
                        <a: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l">
                        <a:lnSpc>
                          <a:spcPct val="115000"/>
                        </a:lnSpc>
                        <a:spcAft>
                          <a:spcPts val="1000"/>
                        </a:spcAft>
                      </a:pPr>
                      <a:r>
                        <a:rPr lang="ru-RU" sz="1200">
                          <a:effectLst/>
                          <a:latin typeface="Calibri"/>
                          <a:ea typeface="Calibri"/>
                          <a:cs typeface="Times New Roman"/>
                        </a:rPr>
                        <a: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1000"/>
                        </a:spcAft>
                      </a:pPr>
                      <a:r>
                        <a:rPr lang="ru-RU" sz="1200">
                          <a:effectLst/>
                          <a:latin typeface="Calibri"/>
                          <a:ea typeface="Calibri"/>
                          <a:cs typeface="Times New Roman"/>
                        </a:rPr>
                        <a: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1000"/>
                        </a:spcAft>
                      </a:pPr>
                      <a:r>
                        <a:rPr lang="ru-RU" sz="1200">
                          <a:effectLst/>
                          <a:latin typeface="Calibri"/>
                          <a:ea typeface="Calibri"/>
                          <a:cs typeface="Times New Roman"/>
                        </a:rPr>
                        <a: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lnSpc>
                          <a:spcPct val="115000"/>
                        </a:lnSpc>
                        <a:spcAft>
                          <a:spcPts val="1000"/>
                        </a:spcAft>
                      </a:pPr>
                      <a:r>
                        <a:rPr lang="ru-RU" sz="1200">
                          <a:effectLst/>
                          <a:latin typeface="Calibri"/>
                          <a:ea typeface="Calibri"/>
                          <a:cs typeface="Times New Roman"/>
                        </a:rPr>
                        <a: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6">
                  <a:txBody>
                    <a:bodyPr/>
                    <a:lstStyle/>
                    <a:p>
                      <a:pPr algn="l">
                        <a:lnSpc>
                          <a:spcPct val="115000"/>
                        </a:lnSpc>
                        <a:spcAft>
                          <a:spcPts val="1000"/>
                        </a:spcAft>
                      </a:pPr>
                      <a:r>
                        <a:rPr lang="ru-RU" sz="1100">
                          <a:effectLst/>
                          <a:latin typeface="Calibri"/>
                          <a:ea typeface="Calibri"/>
                          <a:cs typeface="Times New Roman"/>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335280">
                <a:tc gridSpan="5">
                  <a:txBody>
                    <a:bodyPr/>
                    <a:lstStyle/>
                    <a:p>
                      <a:pPr algn="l">
                        <a:lnSpc>
                          <a:spcPct val="115000"/>
                        </a:lnSpc>
                        <a:spcAft>
                          <a:spcPts val="1000"/>
                        </a:spcAft>
                      </a:pPr>
                      <a:r>
                        <a:rPr lang="ru-RU" sz="1100">
                          <a:effectLst/>
                          <a:latin typeface="Calibri"/>
                          <a:ea typeface="Calibri"/>
                          <a:cs typeface="Times New Roman"/>
                        </a:rPr>
                        <a:t> </a:t>
                      </a: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gn="l">
                        <a:lnSpc>
                          <a:spcPct val="115000"/>
                        </a:lnSpc>
                        <a:spcAft>
                          <a:spcPts val="1000"/>
                        </a:spcAft>
                      </a:pPr>
                      <a:r>
                        <a:rPr lang="tt-RU" sz="1200">
                          <a:effectLst/>
                          <a:latin typeface="Calibri"/>
                          <a:ea typeface="Calibri"/>
                          <a:cs typeface="Times New Roman"/>
                        </a:rPr>
                        <a:t>5</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1000"/>
                        </a:spcAft>
                      </a:pPr>
                      <a:r>
                        <a:rPr lang="ru-RU" sz="1200">
                          <a:effectLst/>
                          <a:latin typeface="Calibri"/>
                          <a:ea typeface="Calibri"/>
                          <a:cs typeface="Times New Roman"/>
                        </a:rPr>
                        <a: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1000"/>
                        </a:spcAft>
                      </a:pPr>
                      <a:r>
                        <a:rPr lang="ru-RU" sz="1200">
                          <a:effectLst/>
                          <a:latin typeface="Calibri"/>
                          <a:ea typeface="Calibri"/>
                          <a:cs typeface="Times New Roman"/>
                        </a:rPr>
                        <a: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lnSpc>
                          <a:spcPct val="115000"/>
                        </a:lnSpc>
                        <a:spcAft>
                          <a:spcPts val="1000"/>
                        </a:spcAft>
                      </a:pPr>
                      <a:r>
                        <a:rPr lang="ru-RU" sz="1200">
                          <a:effectLst/>
                          <a:latin typeface="Calibri"/>
                          <a:ea typeface="Calibri"/>
                          <a:cs typeface="Times New Roman"/>
                        </a:rPr>
                        <a: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6">
                  <a:txBody>
                    <a:bodyPr/>
                    <a:lstStyle/>
                    <a:p>
                      <a:pPr algn="l">
                        <a:lnSpc>
                          <a:spcPct val="115000"/>
                        </a:lnSpc>
                        <a:spcAft>
                          <a:spcPts val="1000"/>
                        </a:spcAft>
                      </a:pPr>
                      <a:r>
                        <a:rPr lang="ru-RU" sz="1100">
                          <a:effectLst/>
                          <a:latin typeface="Calibri"/>
                          <a:ea typeface="Calibri"/>
                          <a:cs typeface="Times New Roman"/>
                        </a:rPr>
                        <a:t> </a:t>
                      </a:r>
                    </a:p>
                  </a:txBody>
                  <a:tcPr marL="0" marR="0" marT="0" marB="0" anchor="ctr">
                    <a:lnL>
                      <a:noFill/>
                    </a:lnL>
                    <a:lnR>
                      <a:noFill/>
                    </a:lnR>
                    <a:lnT>
                      <a:noFill/>
                    </a:lnT>
                    <a:lnB>
                      <a:noFill/>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210312">
                <a:tc gridSpan="5">
                  <a:txBody>
                    <a:bodyPr/>
                    <a:lstStyle/>
                    <a:p>
                      <a:pPr algn="l">
                        <a:lnSpc>
                          <a:spcPct val="115000"/>
                        </a:lnSpc>
                        <a:spcAft>
                          <a:spcPts val="1000"/>
                        </a:spcAft>
                      </a:pPr>
                      <a:r>
                        <a:rPr lang="ru-RU" sz="1100">
                          <a:effectLst/>
                          <a:latin typeface="Calibri"/>
                          <a:ea typeface="Calibri"/>
                          <a:cs typeface="Times New Roman"/>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gn="l">
                        <a:lnSpc>
                          <a:spcPct val="115000"/>
                        </a:lnSpc>
                        <a:spcAft>
                          <a:spcPts val="1000"/>
                        </a:spcAft>
                      </a:pPr>
                      <a:r>
                        <a:rPr lang="tt-RU" sz="1200">
                          <a:effectLst/>
                          <a:latin typeface="Calibri"/>
                          <a:ea typeface="Calibri"/>
                          <a:cs typeface="Times New Roman"/>
                        </a:rPr>
                        <a:t>6</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1000"/>
                        </a:spcAft>
                      </a:pPr>
                      <a:r>
                        <a:rPr lang="ru-RU" sz="1200">
                          <a:effectLst/>
                          <a:latin typeface="Calibri"/>
                          <a:ea typeface="Calibri"/>
                          <a:cs typeface="Times New Roman"/>
                        </a:rPr>
                        <a: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1000"/>
                        </a:spcAft>
                      </a:pPr>
                      <a:r>
                        <a:rPr lang="ru-RU" sz="1200">
                          <a:effectLst/>
                          <a:latin typeface="Calibri"/>
                          <a:ea typeface="Calibri"/>
                          <a:cs typeface="Times New Roman"/>
                        </a:rPr>
                        <a: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1000"/>
                        </a:spcAft>
                      </a:pPr>
                      <a:r>
                        <a:rPr lang="ru-RU" sz="1200">
                          <a:effectLst/>
                          <a:latin typeface="Calibri"/>
                          <a:ea typeface="Calibri"/>
                          <a:cs typeface="Times New Roman"/>
                        </a:rPr>
                        <a: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lnSpc>
                          <a:spcPct val="115000"/>
                        </a:lnSpc>
                        <a:spcAft>
                          <a:spcPts val="1000"/>
                        </a:spcAft>
                      </a:pPr>
                      <a:r>
                        <a:rPr lang="ru-RU" sz="1200">
                          <a:effectLst/>
                          <a:latin typeface="Calibri"/>
                          <a:ea typeface="Calibri"/>
                          <a:cs typeface="Times New Roman"/>
                        </a:rPr>
                        <a: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gn="l">
                        <a:lnSpc>
                          <a:spcPct val="115000"/>
                        </a:lnSpc>
                        <a:spcAft>
                          <a:spcPts val="1000"/>
                        </a:spcAft>
                      </a:pPr>
                      <a:r>
                        <a:rPr lang="ru-RU" sz="1200">
                          <a:effectLst/>
                          <a:latin typeface="Calibri"/>
                          <a:ea typeface="Calibri"/>
                          <a:cs typeface="Times New Roman"/>
                        </a:rPr>
                        <a: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2">
                  <a:txBody>
                    <a:bodyPr/>
                    <a:lstStyle/>
                    <a:p>
                      <a:pPr algn="l">
                        <a:lnSpc>
                          <a:spcPct val="115000"/>
                        </a:lnSpc>
                        <a:spcAft>
                          <a:spcPts val="1000"/>
                        </a:spcAft>
                      </a:pPr>
                      <a:r>
                        <a:rPr lang="ru-RU" sz="1200">
                          <a:effectLst/>
                          <a:latin typeface="Calibri"/>
                          <a:ea typeface="Calibri"/>
                          <a:cs typeface="Times New Roman"/>
                        </a:rPr>
                        <a: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a:txBody>
                    <a:bodyPr/>
                    <a:lstStyle/>
                    <a:p>
                      <a:pPr algn="l">
                        <a:lnSpc>
                          <a:spcPct val="115000"/>
                        </a:lnSpc>
                        <a:spcAft>
                          <a:spcPts val="1000"/>
                        </a:spcAft>
                      </a:pPr>
                      <a:r>
                        <a:rPr lang="ru-RU" sz="1100">
                          <a:effectLst/>
                          <a:latin typeface="Calibri"/>
                          <a:ea typeface="Calibri"/>
                          <a:cs typeface="Times New Roman"/>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r>
              <a:tr h="297180">
                <a:tc gridSpan="5">
                  <a:txBody>
                    <a:bodyPr/>
                    <a:lstStyle/>
                    <a:p>
                      <a:pPr algn="l">
                        <a:lnSpc>
                          <a:spcPct val="115000"/>
                        </a:lnSpc>
                        <a:spcAft>
                          <a:spcPts val="1000"/>
                        </a:spcAft>
                      </a:pPr>
                      <a:r>
                        <a:rPr lang="ru-RU" sz="1100">
                          <a:effectLst/>
                          <a:latin typeface="Calibri"/>
                          <a:ea typeface="Calibri"/>
                          <a:cs typeface="Times New Roman"/>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gn="l">
                        <a:lnSpc>
                          <a:spcPct val="115000"/>
                        </a:lnSpc>
                        <a:spcAft>
                          <a:spcPts val="1000"/>
                        </a:spcAft>
                      </a:pPr>
                      <a:r>
                        <a:rPr lang="tt-RU" sz="1200">
                          <a:effectLst/>
                          <a:latin typeface="Calibri"/>
                          <a:ea typeface="Calibri"/>
                          <a:cs typeface="Times New Roman"/>
                        </a:rPr>
                        <a:t>7</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1000"/>
                        </a:spcAft>
                      </a:pPr>
                      <a:r>
                        <a:rPr lang="ru-RU" sz="1200">
                          <a:effectLst/>
                          <a:latin typeface="Calibri"/>
                          <a:ea typeface="Calibri"/>
                          <a:cs typeface="Times New Roman"/>
                        </a:rPr>
                        <a: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1000"/>
                        </a:spcAft>
                      </a:pPr>
                      <a:r>
                        <a:rPr lang="ru-RU" sz="1200">
                          <a:effectLst/>
                          <a:latin typeface="Calibri"/>
                          <a:ea typeface="Calibri"/>
                          <a:cs typeface="Times New Roman"/>
                        </a:rPr>
                        <a: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1000"/>
                        </a:spcAft>
                      </a:pPr>
                      <a:r>
                        <a:rPr lang="ru-RU" sz="1200">
                          <a:effectLst/>
                          <a:latin typeface="Calibri"/>
                          <a:ea typeface="Calibri"/>
                          <a:cs typeface="Times New Roman"/>
                        </a:rPr>
                        <a: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4">
                  <a:txBody>
                    <a:bodyPr/>
                    <a:lstStyle/>
                    <a:p>
                      <a:pPr algn="l">
                        <a:lnSpc>
                          <a:spcPct val="115000"/>
                        </a:lnSpc>
                        <a:spcAft>
                          <a:spcPts val="1000"/>
                        </a:spcAft>
                      </a:pPr>
                      <a:r>
                        <a:rPr lang="ru-RU" sz="1200">
                          <a:effectLst/>
                          <a:latin typeface="Calibri"/>
                          <a:ea typeface="Calibri"/>
                          <a:cs typeface="Times New Roman"/>
                        </a:rPr>
                        <a: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hMerge="1">
                  <a:txBody>
                    <a:bodyPr/>
                    <a:lstStyle/>
                    <a:p>
                      <a:endParaRPr lang="ru-RU"/>
                    </a:p>
                  </a:txBody>
                  <a:tcPr/>
                </a:tc>
                <a:tc hMerge="1">
                  <a:txBody>
                    <a:bodyPr/>
                    <a:lstStyle/>
                    <a:p>
                      <a:endParaRPr lang="ru-RU"/>
                    </a:p>
                  </a:txBody>
                  <a:tcPr/>
                </a:tc>
                <a:tc gridSpan="3">
                  <a:txBody>
                    <a:bodyPr/>
                    <a:lstStyle/>
                    <a:p>
                      <a:pPr algn="l">
                        <a:lnSpc>
                          <a:spcPct val="115000"/>
                        </a:lnSpc>
                        <a:spcAft>
                          <a:spcPts val="1000"/>
                        </a:spcAft>
                      </a:pPr>
                      <a:r>
                        <a:rPr lang="ru-RU" sz="1100">
                          <a:effectLst/>
                          <a:latin typeface="Calibri"/>
                          <a:ea typeface="Calibri"/>
                          <a:cs typeface="Times New Roman"/>
                        </a:rPr>
                        <a:t> </a:t>
                      </a:r>
                    </a:p>
                  </a:txBody>
                  <a:tcPr marL="0" marR="0" marT="0" marB="0" anchor="ctr">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ru-RU"/>
                    </a:p>
                  </a:txBody>
                  <a:tcPr/>
                </a:tc>
                <a:tc hMerge="1">
                  <a:txBody>
                    <a:bodyPr/>
                    <a:lstStyle/>
                    <a:p>
                      <a:endParaRPr lang="ru-RU"/>
                    </a:p>
                  </a:txBody>
                  <a:tcPr/>
                </a:tc>
              </a:tr>
              <a:tr h="289560">
                <a:tc gridSpan="5">
                  <a:txBody>
                    <a:bodyPr/>
                    <a:lstStyle/>
                    <a:p>
                      <a:pPr algn="l">
                        <a:lnSpc>
                          <a:spcPct val="115000"/>
                        </a:lnSpc>
                        <a:spcAft>
                          <a:spcPts val="1000"/>
                        </a:spcAft>
                      </a:pPr>
                      <a:r>
                        <a:rPr lang="ru-RU" sz="1100">
                          <a:effectLst/>
                          <a:latin typeface="Calibri"/>
                          <a:ea typeface="Calibri"/>
                          <a:cs typeface="Times New Roman"/>
                        </a:rPr>
                        <a:t> </a:t>
                      </a: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a:txBody>
                    <a:bodyPr/>
                    <a:lstStyle/>
                    <a:p>
                      <a:pPr algn="l">
                        <a:lnSpc>
                          <a:spcPct val="115000"/>
                        </a:lnSpc>
                        <a:spcAft>
                          <a:spcPts val="1000"/>
                        </a:spcAft>
                      </a:pPr>
                      <a:r>
                        <a:rPr lang="tt-RU" sz="1200" dirty="0">
                          <a:effectLst/>
                          <a:latin typeface="Calibri"/>
                          <a:ea typeface="Calibri"/>
                          <a:cs typeface="Times New Roman"/>
                        </a:rPr>
                        <a:t>8</a:t>
                      </a:r>
                      <a:endParaRPr lang="ru-RU"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1000"/>
                        </a:spcAft>
                      </a:pPr>
                      <a:r>
                        <a:rPr lang="ru-RU" sz="1200">
                          <a:effectLst/>
                          <a:latin typeface="Calibri"/>
                          <a:ea typeface="Calibri"/>
                          <a:cs typeface="Times New Roman"/>
                        </a:rPr>
                        <a: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1000"/>
                        </a:spcAft>
                      </a:pPr>
                      <a:r>
                        <a:rPr lang="ru-RU" sz="1200">
                          <a:effectLst/>
                          <a:latin typeface="Calibri"/>
                          <a:ea typeface="Calibri"/>
                          <a:cs typeface="Times New Roman"/>
                        </a:rPr>
                        <a: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15000"/>
                        </a:lnSpc>
                        <a:spcAft>
                          <a:spcPts val="1000"/>
                        </a:spcAft>
                      </a:pPr>
                      <a:r>
                        <a:rPr lang="ru-RU" sz="1200">
                          <a:effectLst/>
                          <a:latin typeface="Calibri"/>
                          <a:ea typeface="Calibri"/>
                          <a:cs typeface="Times New Roman"/>
                        </a:rPr>
                        <a: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algn="l">
                        <a:lnSpc>
                          <a:spcPct val="115000"/>
                        </a:lnSpc>
                        <a:spcAft>
                          <a:spcPts val="1000"/>
                        </a:spcAft>
                      </a:pPr>
                      <a:r>
                        <a:rPr lang="ru-RU" sz="1200">
                          <a:effectLst/>
                          <a:latin typeface="Calibri"/>
                          <a:ea typeface="Calibri"/>
                          <a:cs typeface="Times New Roman"/>
                        </a:rPr>
                        <a:t> </a:t>
                      </a:r>
                      <a:endParaRPr lang="ru-RU"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ru-RU"/>
                    </a:p>
                  </a:txBody>
                  <a:tcPr/>
                </a:tc>
                <a:tc gridSpan="5">
                  <a:txBody>
                    <a:bodyPr/>
                    <a:lstStyle/>
                    <a:p>
                      <a:pPr algn="l">
                        <a:lnSpc>
                          <a:spcPct val="115000"/>
                        </a:lnSpc>
                        <a:spcAft>
                          <a:spcPts val="1000"/>
                        </a:spcAft>
                      </a:pPr>
                      <a:r>
                        <a:rPr lang="ru-RU" sz="1100" dirty="0">
                          <a:effectLst/>
                          <a:latin typeface="Calibri"/>
                          <a:ea typeface="Calibri"/>
                          <a:cs typeface="Times New Roman"/>
                        </a:rPr>
                        <a:t> </a:t>
                      </a:r>
                    </a:p>
                  </a:txBody>
                  <a:tcPr marL="0" marR="0" marT="0" marB="0" anchor="ctr">
                    <a:lnL w="12700" cap="flat" cmpd="sng" algn="ctr">
                      <a:solidFill>
                        <a:srgbClr val="000000"/>
                      </a:solidFill>
                      <a:prstDash val="solid"/>
                      <a:round/>
                      <a:headEnd type="none" w="med" len="med"/>
                      <a:tailEnd type="none" w="med" len="med"/>
                    </a:lnL>
                    <a:lnR>
                      <a:noFill/>
                    </a:lnR>
                    <a:lnT>
                      <a:noFill/>
                    </a:lnT>
                    <a:lnB>
                      <a:noFill/>
                    </a:lnB>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bl>
          </a:graphicData>
        </a:graphic>
      </p:graphicFrame>
      <p:graphicFrame>
        <p:nvGraphicFramePr>
          <p:cNvPr id="9" name="Таблица 8"/>
          <p:cNvGraphicFramePr>
            <a:graphicFrameLocks noGrp="1"/>
          </p:cNvGraphicFramePr>
          <p:nvPr>
            <p:extLst>
              <p:ext uri="{D42A27DB-BD31-4B8C-83A1-F6EECF244321}">
                <p14:modId xmlns:p14="http://schemas.microsoft.com/office/powerpoint/2010/main" val="203133779"/>
              </p:ext>
            </p:extLst>
          </p:nvPr>
        </p:nvGraphicFramePr>
        <p:xfrm>
          <a:off x="1628800" y="4572000"/>
          <a:ext cx="5040560" cy="4416552"/>
        </p:xfrm>
        <a:graphic>
          <a:graphicData uri="http://schemas.openxmlformats.org/drawingml/2006/table">
            <a:tbl>
              <a:tblPr firstRow="1" firstCol="1" bandRow="1">
                <a:tableStyleId>{5C22544A-7EE6-4342-B048-85BDC9FD1C3A}</a:tableStyleId>
              </a:tblPr>
              <a:tblGrid>
                <a:gridCol w="5040560"/>
              </a:tblGrid>
              <a:tr h="4416552">
                <a:tc>
                  <a:txBody>
                    <a:bodyPr/>
                    <a:lstStyle/>
                    <a:p>
                      <a:pPr algn="l">
                        <a:lnSpc>
                          <a:spcPct val="115000"/>
                        </a:lnSpc>
                        <a:spcAft>
                          <a:spcPts val="0"/>
                        </a:spcAft>
                      </a:pPr>
                      <a:r>
                        <a:rPr lang="ru-RU" sz="1600" dirty="0">
                          <a:solidFill>
                            <a:srgbClr val="0070C0"/>
                          </a:solidFill>
                          <a:effectLst/>
                          <a:latin typeface="Times New Roman" pitchFamily="18" charset="0"/>
                          <a:cs typeface="Times New Roman" pitchFamily="18" charset="0"/>
                        </a:rPr>
                        <a:t>Горизонталь</a:t>
                      </a:r>
                      <a:r>
                        <a:rPr lang="ru-RU" sz="1600" dirty="0">
                          <a:solidFill>
                            <a:srgbClr val="0070C0"/>
                          </a:solidFill>
                          <a:effectLst/>
                        </a:rPr>
                        <a:t> </a:t>
                      </a:r>
                      <a:r>
                        <a:rPr lang="ru-RU" sz="1600" dirty="0" err="1">
                          <a:solidFill>
                            <a:srgbClr val="0070C0"/>
                          </a:solidFill>
                          <a:effectLst/>
                        </a:rPr>
                        <a:t>буенча</a:t>
                      </a:r>
                      <a:r>
                        <a:rPr lang="tt-RU" sz="1600" dirty="0">
                          <a:solidFill>
                            <a:srgbClr val="0070C0"/>
                          </a:solidFill>
                          <a:effectLst/>
                        </a:rPr>
                        <a:t>:</a:t>
                      </a:r>
                      <a:endParaRPr lang="ru-RU" sz="1600" dirty="0">
                        <a:solidFill>
                          <a:srgbClr val="0070C0"/>
                        </a:solidFill>
                        <a:effectLst/>
                      </a:endParaRPr>
                    </a:p>
                    <a:p>
                      <a:pPr algn="l">
                        <a:lnSpc>
                          <a:spcPct val="115000"/>
                        </a:lnSpc>
                        <a:spcAft>
                          <a:spcPts val="0"/>
                        </a:spcAft>
                      </a:pPr>
                      <a:r>
                        <a:rPr lang="tt-RU" sz="1600" dirty="0">
                          <a:solidFill>
                            <a:srgbClr val="0070C0"/>
                          </a:solidFill>
                          <a:effectLst/>
                        </a:rPr>
                        <a:t> </a:t>
                      </a:r>
                      <a:endParaRPr lang="ru-RU" sz="1600" dirty="0">
                        <a:solidFill>
                          <a:srgbClr val="0070C0"/>
                        </a:solidFill>
                        <a:effectLst/>
                      </a:endParaRPr>
                    </a:p>
                    <a:p>
                      <a:pPr algn="l">
                        <a:lnSpc>
                          <a:spcPct val="115000"/>
                        </a:lnSpc>
                        <a:spcAft>
                          <a:spcPts val="0"/>
                        </a:spcAft>
                      </a:pPr>
                      <a:r>
                        <a:rPr lang="tt-RU" sz="1600" dirty="0">
                          <a:solidFill>
                            <a:srgbClr val="0070C0"/>
                          </a:solidFill>
                          <a:effectLst/>
                        </a:rPr>
                        <a:t>1.Кыш көне балалар таудан нәрсәгә утырып шуалар?</a:t>
                      </a:r>
                      <a:endParaRPr lang="ru-RU" sz="1600" dirty="0">
                        <a:solidFill>
                          <a:srgbClr val="0070C0"/>
                        </a:solidFill>
                        <a:effectLst/>
                      </a:endParaRPr>
                    </a:p>
                    <a:p>
                      <a:pPr algn="l">
                        <a:lnSpc>
                          <a:spcPct val="115000"/>
                        </a:lnSpc>
                        <a:spcAft>
                          <a:spcPts val="0"/>
                        </a:spcAft>
                      </a:pPr>
                      <a:r>
                        <a:rPr lang="tt-RU" sz="1600" dirty="0">
                          <a:solidFill>
                            <a:srgbClr val="0070C0"/>
                          </a:solidFill>
                          <a:effectLst/>
                        </a:rPr>
                        <a:t>2. Яңа ел бәйрәме аннан башка булмый.</a:t>
                      </a:r>
                      <a:endParaRPr lang="ru-RU" sz="1600" dirty="0">
                        <a:solidFill>
                          <a:srgbClr val="0070C0"/>
                        </a:solidFill>
                        <a:effectLst/>
                      </a:endParaRPr>
                    </a:p>
                    <a:p>
                      <a:pPr algn="l">
                        <a:lnSpc>
                          <a:spcPct val="115000"/>
                        </a:lnSpc>
                        <a:spcAft>
                          <a:spcPts val="0"/>
                        </a:spcAft>
                      </a:pPr>
                      <a:r>
                        <a:rPr lang="tt-RU" sz="1600" dirty="0">
                          <a:solidFill>
                            <a:srgbClr val="0070C0"/>
                          </a:solidFill>
                          <a:effectLst/>
                        </a:rPr>
                        <a:t>3. Кышкы көчле җил.</a:t>
                      </a:r>
                      <a:endParaRPr lang="ru-RU" sz="1600" dirty="0">
                        <a:solidFill>
                          <a:srgbClr val="0070C0"/>
                        </a:solidFill>
                        <a:effectLst/>
                      </a:endParaRPr>
                    </a:p>
                    <a:p>
                      <a:pPr algn="l">
                        <a:lnSpc>
                          <a:spcPct val="115000"/>
                        </a:lnSpc>
                        <a:spcAft>
                          <a:spcPts val="0"/>
                        </a:spcAft>
                      </a:pPr>
                      <a:r>
                        <a:rPr lang="tt-RU" sz="1600" dirty="0">
                          <a:solidFill>
                            <a:srgbClr val="0070C0"/>
                          </a:solidFill>
                          <a:effectLst/>
                        </a:rPr>
                        <a:t>4. Советлар Союзында чыршыга уенчыклар урынына  элгәннәр</a:t>
                      </a:r>
                      <a:endParaRPr lang="ru-RU" sz="1600" dirty="0">
                        <a:solidFill>
                          <a:srgbClr val="0070C0"/>
                        </a:solidFill>
                        <a:effectLst/>
                      </a:endParaRPr>
                    </a:p>
                    <a:p>
                      <a:pPr algn="l">
                        <a:lnSpc>
                          <a:spcPct val="115000"/>
                        </a:lnSpc>
                        <a:spcAft>
                          <a:spcPts val="0"/>
                        </a:spcAft>
                      </a:pPr>
                      <a:r>
                        <a:rPr lang="tt-RU" sz="1600" dirty="0">
                          <a:solidFill>
                            <a:srgbClr val="0070C0"/>
                          </a:solidFill>
                          <a:effectLst/>
                        </a:rPr>
                        <a:t>5. Бик салкын көннәрдә агачларны  каплый</a:t>
                      </a:r>
                      <a:endParaRPr lang="ru-RU" sz="1600" dirty="0">
                        <a:solidFill>
                          <a:srgbClr val="0070C0"/>
                        </a:solidFill>
                        <a:effectLst/>
                      </a:endParaRPr>
                    </a:p>
                    <a:p>
                      <a:pPr algn="l">
                        <a:lnSpc>
                          <a:spcPct val="115000"/>
                        </a:lnSpc>
                        <a:spcAft>
                          <a:spcPts val="0"/>
                        </a:spcAft>
                      </a:pPr>
                      <a:r>
                        <a:rPr lang="tt-RU" sz="1600" dirty="0">
                          <a:solidFill>
                            <a:srgbClr val="0070C0"/>
                          </a:solidFill>
                          <a:effectLst/>
                        </a:rPr>
                        <a:t>6. Кыш бабайның оныгы</a:t>
                      </a:r>
                      <a:endParaRPr lang="ru-RU" sz="1600" dirty="0">
                        <a:solidFill>
                          <a:srgbClr val="0070C0"/>
                        </a:solidFill>
                        <a:effectLst/>
                      </a:endParaRPr>
                    </a:p>
                    <a:p>
                      <a:pPr algn="l">
                        <a:lnSpc>
                          <a:spcPct val="115000"/>
                        </a:lnSpc>
                        <a:spcAft>
                          <a:spcPts val="0"/>
                        </a:spcAft>
                      </a:pPr>
                      <a:r>
                        <a:rPr lang="tt-RU" sz="1600" dirty="0">
                          <a:solidFill>
                            <a:srgbClr val="0070C0"/>
                          </a:solidFill>
                          <a:effectLst/>
                        </a:rPr>
                        <a:t>7. Кыш бабай аннан башка йөрми</a:t>
                      </a:r>
                      <a:endParaRPr lang="ru-RU" sz="1600" dirty="0">
                        <a:solidFill>
                          <a:srgbClr val="0070C0"/>
                        </a:solidFill>
                        <a:effectLst/>
                      </a:endParaRPr>
                    </a:p>
                    <a:p>
                      <a:pPr algn="l">
                        <a:lnSpc>
                          <a:spcPct val="115000"/>
                        </a:lnSpc>
                        <a:spcAft>
                          <a:spcPts val="0"/>
                        </a:spcAft>
                      </a:pPr>
                      <a:r>
                        <a:rPr lang="tt-RU" sz="1600" dirty="0">
                          <a:solidFill>
                            <a:srgbClr val="0070C0"/>
                          </a:solidFill>
                          <a:effectLst/>
                        </a:rPr>
                        <a:t>8. 1гыйнвар иртәсендә чыршы төбендә бул</a:t>
                      </a:r>
                      <a:r>
                        <a:rPr lang="tt-RU" sz="1600" dirty="0">
                          <a:effectLst/>
                        </a:rPr>
                        <a:t>а</a:t>
                      </a:r>
                      <a:endParaRPr lang="ru-RU" sz="1600" dirty="0">
                        <a:effectLst/>
                      </a:endParaRPr>
                    </a:p>
                    <a:p>
                      <a:pPr algn="l">
                        <a:lnSpc>
                          <a:spcPct val="115000"/>
                        </a:lnSpc>
                        <a:spcAft>
                          <a:spcPts val="0"/>
                        </a:spcAft>
                      </a:pPr>
                      <a:r>
                        <a:rPr lang="tt-RU" sz="1500" dirty="0">
                          <a:effectLst/>
                        </a:rPr>
                        <a:t> </a:t>
                      </a:r>
                      <a:endParaRPr lang="ru-RU" sz="1500" dirty="0">
                        <a:effectLst/>
                      </a:endParaRPr>
                    </a:p>
                    <a:p>
                      <a:pPr algn="l">
                        <a:lnSpc>
                          <a:spcPct val="115000"/>
                        </a:lnSpc>
                        <a:spcAft>
                          <a:spcPts val="0"/>
                        </a:spcAft>
                      </a:pPr>
                      <a:r>
                        <a:rPr lang="tt-RU" sz="1500" dirty="0">
                          <a:effectLst/>
                        </a:rPr>
                        <a:t>                                    </a:t>
                      </a:r>
                      <a:r>
                        <a:rPr lang="tt-RU" sz="1500" b="1" dirty="0">
                          <a:solidFill>
                            <a:srgbClr val="0070C0"/>
                          </a:solidFill>
                          <a:effectLst/>
                        </a:rPr>
                        <a:t>Кроссвордны Камал төзеде</a:t>
                      </a:r>
                      <a:endParaRPr lang="ru-RU" sz="1500" b="1" dirty="0">
                        <a:solidFill>
                          <a:srgbClr val="0070C0"/>
                        </a:solidFill>
                        <a:effectLst/>
                      </a:endParaRPr>
                    </a:p>
                    <a:p>
                      <a:pPr algn="l">
                        <a:lnSpc>
                          <a:spcPct val="115000"/>
                        </a:lnSpc>
                        <a:spcAft>
                          <a:spcPts val="0"/>
                        </a:spcAft>
                      </a:pPr>
                      <a:r>
                        <a:rPr lang="tt-RU" sz="1500" dirty="0">
                          <a:effectLst/>
                        </a:rPr>
                        <a:t> </a:t>
                      </a:r>
                      <a:endParaRPr lang="ru-RU" sz="1500" dirty="0">
                        <a:effectLst/>
                      </a:endParaRPr>
                    </a:p>
                    <a:p>
                      <a:pPr algn="l">
                        <a:lnSpc>
                          <a:spcPct val="115000"/>
                        </a:lnSpc>
                        <a:spcAft>
                          <a:spcPts val="0"/>
                        </a:spcAft>
                      </a:pPr>
                      <a:r>
                        <a:rPr lang="ru-RU" sz="1500" dirty="0">
                          <a:effectLst/>
                        </a:rPr>
                        <a:t> </a:t>
                      </a:r>
                      <a:endParaRPr lang="ru-RU" sz="1500" dirty="0">
                        <a:effectLst/>
                        <a:latin typeface="Calibri"/>
                        <a:ea typeface="Calibri"/>
                        <a:cs typeface="Times New Roman"/>
                      </a:endParaRPr>
                    </a:p>
                  </a:txBody>
                  <a:tcPr marL="68580" marR="68580" marT="0" marB="0">
                    <a:noFill/>
                  </a:tcPr>
                </a:tc>
              </a:tr>
            </a:tbl>
          </a:graphicData>
        </a:graphic>
      </p:graphicFrame>
      <p:sp>
        <p:nvSpPr>
          <p:cNvPr id="5" name="Нижний колонтитул 4"/>
          <p:cNvSpPr>
            <a:spLocks noGrp="1"/>
          </p:cNvSpPr>
          <p:nvPr>
            <p:ph type="ftr" sz="quarter" idx="11"/>
          </p:nvPr>
        </p:nvSpPr>
        <p:spPr/>
        <p:txBody>
          <a:bodyPr/>
          <a:lstStyle/>
          <a:p>
            <a:endParaRPr lang="ru-RU" dirty="0">
              <a:solidFill>
                <a:prstClr val="black">
                  <a:tint val="75000"/>
                </a:prstClr>
              </a:solidFill>
            </a:endParaRPr>
          </a:p>
        </p:txBody>
      </p:sp>
      <p:pic>
        <p:nvPicPr>
          <p:cNvPr id="10" name="Picture 18" descr="http://s7.hostingkartinok.com/uploads/images/2014/12/37835d013cfce9d24980ce577950254f.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401" y="-180528"/>
            <a:ext cx="2798465" cy="2767023"/>
          </a:xfrm>
          <a:prstGeom prst="rect">
            <a:avLst/>
          </a:prstGeom>
          <a:noFill/>
          <a:extLst>
            <a:ext uri="{909E8E84-426E-40DD-AFC4-6F175D3DCCD1}">
              <a14:hiddenFill xmlns:a14="http://schemas.microsoft.com/office/drawing/2010/main">
                <a:solidFill>
                  <a:srgbClr val="FFFFFF"/>
                </a:solidFill>
              </a14:hiddenFill>
            </a:ext>
          </a:extLst>
        </p:spPr>
      </p:pic>
      <p:sp>
        <p:nvSpPr>
          <p:cNvPr id="11" name="Овал 10"/>
          <p:cNvSpPr/>
          <p:nvPr/>
        </p:nvSpPr>
        <p:spPr>
          <a:xfrm>
            <a:off x="404664" y="539552"/>
            <a:ext cx="1656184" cy="129614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400" b="1" dirty="0" smtClean="0">
                <a:solidFill>
                  <a:srgbClr val="0070C0"/>
                </a:solidFill>
                <a:latin typeface="Times New Roman" pitchFamily="18" charset="0"/>
                <a:cs typeface="Times New Roman" pitchFamily="18" charset="0"/>
              </a:rPr>
              <a:t>Күңелле тәнәфес</a:t>
            </a:r>
            <a:endParaRPr lang="ru-RU" sz="1400"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6901645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dirty="0"/>
          </a:p>
        </p:txBody>
      </p:sp>
      <p:sp>
        <p:nvSpPr>
          <p:cNvPr id="4" name="Нижний колонтитул 3"/>
          <p:cNvSpPr>
            <a:spLocks noGrp="1"/>
          </p:cNvSpPr>
          <p:nvPr>
            <p:ph type="ftr" sz="quarter" idx="11"/>
          </p:nvPr>
        </p:nvSpPr>
        <p:spPr/>
        <p:txBody>
          <a:bodyPr/>
          <a:lstStyle/>
          <a:p>
            <a:endParaRPr lang="ru-RU" dirty="0">
              <a:solidFill>
                <a:prstClr val="black">
                  <a:tint val="75000"/>
                </a:prstClr>
              </a:solidFill>
            </a:endParaRPr>
          </a:p>
        </p:txBody>
      </p:sp>
      <p:sp>
        <p:nvSpPr>
          <p:cNvPr id="5" name="Номер слайда 4"/>
          <p:cNvSpPr>
            <a:spLocks noGrp="1"/>
          </p:cNvSpPr>
          <p:nvPr>
            <p:ph type="sldNum" sz="quarter" idx="12"/>
          </p:nvPr>
        </p:nvSpPr>
        <p:spPr/>
        <p:txBody>
          <a:bodyPr/>
          <a:lstStyle/>
          <a:p>
            <a:fld id="{FA51B014-8A27-4827-B65D-DFE0EA422522}" type="slidenum">
              <a:rPr lang="ru-RU" smtClean="0">
                <a:solidFill>
                  <a:prstClr val="black">
                    <a:tint val="75000"/>
                  </a:prstClr>
                </a:solidFill>
              </a:rPr>
              <a:pPr/>
              <a:t>19</a:t>
            </a:fld>
            <a:endParaRPr lang="ru-RU">
              <a:solidFill>
                <a:prstClr val="black">
                  <a:tint val="75000"/>
                </a:prstClr>
              </a:solidFill>
            </a:endParaRPr>
          </a:p>
        </p:txBody>
      </p:sp>
      <p:pic>
        <p:nvPicPr>
          <p:cNvPr id="6" name="Picture 18" descr="http://s7.hostingkartinok.com/uploads/images/2014/12/37835d013cfce9d24980ce577950254f.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5890" y="-174420"/>
            <a:ext cx="2798465" cy="2767023"/>
          </a:xfrm>
          <a:prstGeom prst="rect">
            <a:avLst/>
          </a:prstGeom>
          <a:noFill/>
          <a:extLst>
            <a:ext uri="{909E8E84-426E-40DD-AFC4-6F175D3DCCD1}">
              <a14:hiddenFill xmlns:a14="http://schemas.microsoft.com/office/drawing/2010/main">
                <a:solidFill>
                  <a:srgbClr val="FFFFFF"/>
                </a:solidFill>
              </a14:hiddenFill>
            </a:ext>
          </a:extLst>
        </p:spPr>
      </p:pic>
      <p:sp>
        <p:nvSpPr>
          <p:cNvPr id="7" name="Овал 6"/>
          <p:cNvSpPr/>
          <p:nvPr/>
        </p:nvSpPr>
        <p:spPr>
          <a:xfrm>
            <a:off x="404664" y="539552"/>
            <a:ext cx="1656184" cy="129614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400" b="1" dirty="0" smtClean="0">
                <a:solidFill>
                  <a:srgbClr val="0070C0"/>
                </a:solidFill>
                <a:latin typeface="Times New Roman" pitchFamily="18" charset="0"/>
                <a:cs typeface="Times New Roman" pitchFamily="18" charset="0"/>
              </a:rPr>
              <a:t>Күңелле тәнәфес</a:t>
            </a:r>
            <a:endParaRPr lang="ru-RU" sz="1400" b="1" dirty="0">
              <a:solidFill>
                <a:srgbClr val="0070C0"/>
              </a:solidFill>
              <a:latin typeface="Times New Roman" pitchFamily="18" charset="0"/>
              <a:cs typeface="Times New Roman" pitchFamily="18" charset="0"/>
            </a:endParaRPr>
          </a:p>
        </p:txBody>
      </p:sp>
      <p:pic>
        <p:nvPicPr>
          <p:cNvPr id="8" name="Рисунок 7" descr="http://www.playing-field.ru/img/2015/051806/0241192"/>
          <p:cNvPicPr/>
          <p:nvPr/>
        </p:nvPicPr>
        <p:blipFill>
          <a:blip r:embed="rId4">
            <a:extLst>
              <a:ext uri="{28A0092B-C50C-407E-A947-70E740481C1C}">
                <a14:useLocalDpi xmlns:a14="http://schemas.microsoft.com/office/drawing/2010/main" val="0"/>
              </a:ext>
            </a:extLst>
          </a:blip>
          <a:srcRect/>
          <a:stretch>
            <a:fillRect/>
          </a:stretch>
        </p:blipFill>
        <p:spPr bwMode="auto">
          <a:xfrm>
            <a:off x="1227831" y="1979712"/>
            <a:ext cx="4721449" cy="5040560"/>
          </a:xfrm>
          <a:prstGeom prst="rect">
            <a:avLst/>
          </a:prstGeom>
          <a:noFill/>
          <a:ln>
            <a:noFill/>
          </a:ln>
        </p:spPr>
      </p:pic>
      <p:pic>
        <p:nvPicPr>
          <p:cNvPr id="9" name="Рисунок 8" descr="http://www.internationaltoys.com/pictures/149871_2.jpg"/>
          <p:cNvPicPr/>
          <p:nvPr/>
        </p:nvPicPr>
        <p:blipFill>
          <a:blip r:embed="rId5">
            <a:extLst>
              <a:ext uri="{28A0092B-C50C-407E-A947-70E740481C1C}">
                <a14:useLocalDpi xmlns:a14="http://schemas.microsoft.com/office/drawing/2010/main" val="0"/>
              </a:ext>
            </a:extLst>
          </a:blip>
          <a:srcRect/>
          <a:stretch>
            <a:fillRect/>
          </a:stretch>
        </p:blipFill>
        <p:spPr bwMode="auto">
          <a:xfrm>
            <a:off x="4642649" y="1619445"/>
            <a:ext cx="1824104" cy="1890380"/>
          </a:xfrm>
          <a:prstGeom prst="rect">
            <a:avLst/>
          </a:prstGeom>
          <a:noFill/>
          <a:ln>
            <a:noFill/>
          </a:ln>
        </p:spPr>
      </p:pic>
      <p:pic>
        <p:nvPicPr>
          <p:cNvPr id="10" name="Рисунок 9" descr="http://www.stargifts.ru/catalog/p_07_226756.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4953" y="2099175"/>
            <a:ext cx="2627064" cy="2008920"/>
          </a:xfrm>
          <a:prstGeom prst="rect">
            <a:avLst/>
          </a:prstGeom>
          <a:noFill/>
          <a:ln>
            <a:noFill/>
          </a:ln>
        </p:spPr>
      </p:pic>
      <p:pic>
        <p:nvPicPr>
          <p:cNvPr id="11" name="Рисунок 10" descr="http://santaclaus.su/i/hand-painted/b/ruchnaja-rospis/d80/h2-80-31120-S05092-Tychinkovyj-zelenyj.jp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82003" y="6617718"/>
            <a:ext cx="2266328" cy="1880051"/>
          </a:xfrm>
          <a:prstGeom prst="rect">
            <a:avLst/>
          </a:prstGeom>
          <a:noFill/>
          <a:ln>
            <a:noFill/>
          </a:ln>
        </p:spPr>
      </p:pic>
      <p:pic>
        <p:nvPicPr>
          <p:cNvPr id="12" name="Рисунок 11" descr="http://www.stargifts.ru/catalog/p_07_226756.jpg"/>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251403" y="6876256"/>
            <a:ext cx="2606597" cy="2036108"/>
          </a:xfrm>
          <a:prstGeom prst="rect">
            <a:avLst/>
          </a:prstGeom>
          <a:noFill/>
          <a:ln>
            <a:noFill/>
          </a:ln>
        </p:spPr>
      </p:pic>
      <p:sp>
        <p:nvSpPr>
          <p:cNvPr id="13" name="Прямоугольник 12"/>
          <p:cNvSpPr/>
          <p:nvPr/>
        </p:nvSpPr>
        <p:spPr>
          <a:xfrm>
            <a:off x="2451893" y="664404"/>
            <a:ext cx="3429000" cy="830997"/>
          </a:xfrm>
          <a:prstGeom prst="rect">
            <a:avLst/>
          </a:prstGeom>
        </p:spPr>
        <p:txBody>
          <a:bodyPr>
            <a:spAutoFit/>
          </a:bodyPr>
          <a:lstStyle/>
          <a:p>
            <a:r>
              <a:rPr lang="tt-RU" sz="1600" dirty="0" smtClean="0"/>
              <a:t>Чыршыны</a:t>
            </a:r>
            <a:r>
              <a:rPr lang="tt-RU" sz="1600" baseline="0" dirty="0" smtClean="0"/>
              <a:t> </a:t>
            </a:r>
            <a:r>
              <a:rPr lang="tt-RU" sz="1600" baseline="0" dirty="0" smtClean="0">
                <a:latin typeface="Times New Roman" pitchFamily="18" charset="0"/>
                <a:cs typeface="Times New Roman" pitchFamily="18" charset="0"/>
              </a:rPr>
              <a:t>бизәр</a:t>
            </a:r>
            <a:r>
              <a:rPr lang="tt-RU" sz="1600" baseline="0" dirty="0" smtClean="0"/>
              <a:t> өчен табышмакларның җавабын табарга кирәк</a:t>
            </a:r>
            <a:endParaRPr lang="ru-RU" sz="1600" dirty="0"/>
          </a:p>
        </p:txBody>
      </p:sp>
      <p:pic>
        <p:nvPicPr>
          <p:cNvPr id="4098" name="Picture 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817307" y="1930857"/>
            <a:ext cx="1474787"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Прямоугольник 17"/>
          <p:cNvSpPr/>
          <p:nvPr/>
        </p:nvSpPr>
        <p:spPr>
          <a:xfrm>
            <a:off x="809574" y="2780467"/>
            <a:ext cx="1642319" cy="923330"/>
          </a:xfrm>
          <a:prstGeom prst="rect">
            <a:avLst/>
          </a:prstGeom>
        </p:spPr>
        <p:txBody>
          <a:bodyPr wrap="square">
            <a:spAutoFit/>
          </a:bodyPr>
          <a:lstStyle/>
          <a:p>
            <a:r>
              <a:rPr lang="ru-RU" dirty="0" smtClean="0"/>
              <a:t> </a:t>
            </a:r>
            <a:r>
              <a:rPr lang="ru-RU" dirty="0" err="1" smtClean="0"/>
              <a:t>Җәен</a:t>
            </a:r>
            <a:r>
              <a:rPr lang="ru-RU" dirty="0" smtClean="0"/>
              <a:t> </a:t>
            </a:r>
            <a:r>
              <a:rPr lang="ru-RU" dirty="0" err="1" smtClean="0"/>
              <a:t>киенә</a:t>
            </a:r>
            <a:r>
              <a:rPr lang="ru-RU" dirty="0" smtClean="0"/>
              <a:t>, </a:t>
            </a:r>
            <a:r>
              <a:rPr lang="ru-RU" dirty="0" err="1" smtClean="0"/>
              <a:t>кышын</a:t>
            </a:r>
            <a:r>
              <a:rPr lang="ru-RU" dirty="0" smtClean="0"/>
              <a:t> </a:t>
            </a:r>
          </a:p>
          <a:p>
            <a:r>
              <a:rPr lang="ru-RU" dirty="0" err="1" smtClean="0"/>
              <a:t>чишенә</a:t>
            </a:r>
            <a:endParaRPr lang="ru-RU" dirty="0"/>
          </a:p>
        </p:txBody>
      </p:sp>
      <p:sp>
        <p:nvSpPr>
          <p:cNvPr id="19" name="Прямоугольник 18"/>
          <p:cNvSpPr/>
          <p:nvPr/>
        </p:nvSpPr>
        <p:spPr>
          <a:xfrm>
            <a:off x="763296" y="7050550"/>
            <a:ext cx="1688597" cy="1200329"/>
          </a:xfrm>
          <a:prstGeom prst="rect">
            <a:avLst/>
          </a:prstGeom>
        </p:spPr>
        <p:txBody>
          <a:bodyPr wrap="square">
            <a:spAutoFit/>
          </a:bodyPr>
          <a:lstStyle/>
          <a:p>
            <a:r>
              <a:rPr lang="ru-RU" b="1" dirty="0" err="1" smtClean="0"/>
              <a:t>Кышын</a:t>
            </a:r>
            <a:r>
              <a:rPr lang="ru-RU" b="1" dirty="0" smtClean="0"/>
              <a:t> </a:t>
            </a:r>
            <a:r>
              <a:rPr lang="ru-RU" b="1" dirty="0" err="1" smtClean="0"/>
              <a:t>тауда</a:t>
            </a:r>
            <a:r>
              <a:rPr lang="ru-RU" b="1" dirty="0" smtClean="0"/>
              <a:t> </a:t>
            </a:r>
            <a:r>
              <a:rPr lang="ru-RU" b="1" dirty="0" err="1" smtClean="0"/>
              <a:t>шуабыз</a:t>
            </a:r>
            <a:endParaRPr lang="ru-RU" b="1" dirty="0" smtClean="0"/>
          </a:p>
          <a:p>
            <a:r>
              <a:rPr lang="ru-RU" b="1" dirty="0" err="1" smtClean="0"/>
              <a:t>Җәен</a:t>
            </a:r>
            <a:r>
              <a:rPr lang="ru-RU" b="1" dirty="0" smtClean="0"/>
              <a:t> </a:t>
            </a:r>
            <a:r>
              <a:rPr lang="ru-RU" b="1" dirty="0" err="1" smtClean="0"/>
              <a:t>җыеп</a:t>
            </a:r>
            <a:r>
              <a:rPr lang="ru-RU" b="1" dirty="0" smtClean="0"/>
              <a:t> </a:t>
            </a:r>
            <a:r>
              <a:rPr lang="ru-RU" b="1" dirty="0" err="1" smtClean="0"/>
              <a:t>куябыз</a:t>
            </a:r>
            <a:r>
              <a:rPr lang="ru-RU" b="1" dirty="0" smtClean="0"/>
              <a:t>. </a:t>
            </a:r>
            <a:endParaRPr lang="ru-RU" b="1" dirty="0"/>
          </a:p>
        </p:txBody>
      </p:sp>
      <p:sp>
        <p:nvSpPr>
          <p:cNvPr id="21" name="Прямоугольник 20"/>
          <p:cNvSpPr/>
          <p:nvPr/>
        </p:nvSpPr>
        <p:spPr>
          <a:xfrm>
            <a:off x="4797152" y="7542150"/>
            <a:ext cx="1714500" cy="1200329"/>
          </a:xfrm>
          <a:prstGeom prst="rect">
            <a:avLst/>
          </a:prstGeom>
        </p:spPr>
        <p:txBody>
          <a:bodyPr wrap="square">
            <a:spAutoFit/>
          </a:bodyPr>
          <a:lstStyle/>
          <a:p>
            <a:pPr lvl="0" defTabSz="914305"/>
            <a:r>
              <a:rPr lang="ru-RU" dirty="0" err="1">
                <a:solidFill>
                  <a:prstClr val="black"/>
                </a:solidFill>
              </a:rPr>
              <a:t>Җәен</a:t>
            </a:r>
            <a:r>
              <a:rPr lang="ru-RU" dirty="0">
                <a:solidFill>
                  <a:prstClr val="black"/>
                </a:solidFill>
              </a:rPr>
              <a:t> </a:t>
            </a:r>
            <a:r>
              <a:rPr lang="ru-RU" dirty="0" err="1">
                <a:solidFill>
                  <a:prstClr val="black"/>
                </a:solidFill>
              </a:rPr>
              <a:t>урманга</a:t>
            </a:r>
            <a:r>
              <a:rPr lang="ru-RU" dirty="0">
                <a:solidFill>
                  <a:prstClr val="black"/>
                </a:solidFill>
              </a:rPr>
              <a:t> </a:t>
            </a:r>
            <a:r>
              <a:rPr lang="ru-RU" dirty="0" err="1">
                <a:solidFill>
                  <a:prstClr val="black"/>
                </a:solidFill>
              </a:rPr>
              <a:t>патша</a:t>
            </a:r>
            <a:endParaRPr lang="ru-RU" dirty="0">
              <a:solidFill>
                <a:prstClr val="black"/>
              </a:solidFill>
            </a:endParaRPr>
          </a:p>
          <a:p>
            <a:pPr lvl="0" defTabSz="914305"/>
            <a:r>
              <a:rPr lang="ru-RU" dirty="0" err="1">
                <a:solidFill>
                  <a:prstClr val="black"/>
                </a:solidFill>
              </a:rPr>
              <a:t>Кышын</a:t>
            </a:r>
            <a:r>
              <a:rPr lang="ru-RU" dirty="0">
                <a:solidFill>
                  <a:prstClr val="black"/>
                </a:solidFill>
              </a:rPr>
              <a:t> кардан да </a:t>
            </a:r>
            <a:r>
              <a:rPr lang="ru-RU" dirty="0" err="1">
                <a:solidFill>
                  <a:prstClr val="black"/>
                </a:solidFill>
              </a:rPr>
              <a:t>аста</a:t>
            </a:r>
            <a:r>
              <a:rPr lang="ru-RU" dirty="0">
                <a:solidFill>
                  <a:prstClr val="black"/>
                </a:solidFill>
              </a:rPr>
              <a:t>. </a:t>
            </a:r>
          </a:p>
        </p:txBody>
      </p:sp>
    </p:spTree>
    <p:extLst>
      <p:ext uri="{BB962C8B-B14F-4D97-AF65-F5344CB8AC3E}">
        <p14:creationId xmlns:p14="http://schemas.microsoft.com/office/powerpoint/2010/main" val="10768498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Объект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9623" y="-36512"/>
            <a:ext cx="6808377" cy="9104086"/>
          </a:xfrm>
        </p:spPr>
      </p:pic>
      <p:sp>
        <p:nvSpPr>
          <p:cNvPr id="5" name="Номер слайда 4"/>
          <p:cNvSpPr>
            <a:spLocks noGrp="1"/>
          </p:cNvSpPr>
          <p:nvPr>
            <p:ph type="sldNum" sz="quarter" idx="12"/>
          </p:nvPr>
        </p:nvSpPr>
        <p:spPr/>
        <p:txBody>
          <a:bodyPr/>
          <a:lstStyle/>
          <a:p>
            <a:fld id="{FA51B014-8A27-4827-B65D-DFE0EA422522}" type="slidenum">
              <a:rPr lang="ru-RU" smtClean="0">
                <a:solidFill>
                  <a:prstClr val="black">
                    <a:tint val="75000"/>
                  </a:prstClr>
                </a:solidFill>
              </a:rPr>
              <a:pPr/>
              <a:t>2</a:t>
            </a:fld>
            <a:endParaRPr lang="ru-RU">
              <a:solidFill>
                <a:prstClr val="black">
                  <a:tint val="75000"/>
                </a:prstClr>
              </a:solidFill>
            </a:endParaRPr>
          </a:p>
        </p:txBody>
      </p:sp>
    </p:spTree>
    <p:extLst>
      <p:ext uri="{BB962C8B-B14F-4D97-AF65-F5344CB8AC3E}">
        <p14:creationId xmlns:p14="http://schemas.microsoft.com/office/powerpoint/2010/main" val="6066052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5C04F74E-87E3-4B59-9E87-2E297F912FF4}" type="slidenum">
              <a:rPr lang="ru-RU" smtClean="0">
                <a:solidFill>
                  <a:prstClr val="black">
                    <a:tint val="75000"/>
                  </a:prstClr>
                </a:solidFill>
              </a:rPr>
              <a:pPr/>
              <a:t>20</a:t>
            </a:fld>
            <a:endParaRPr lang="ru-RU">
              <a:solidFill>
                <a:prstClr val="black">
                  <a:tint val="75000"/>
                </a:prstClr>
              </a:solidFill>
            </a:endParaRPr>
          </a:p>
        </p:txBody>
      </p:sp>
      <p:pic>
        <p:nvPicPr>
          <p:cNvPr id="11266" name="Picture 2" descr="&amp;Kcy;&amp;ycy;&amp;shcy; &amp;bcy;&amp;acy;&amp;bcy;&amp;acy;&amp;jc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6632" y="0"/>
            <a:ext cx="6558662" cy="896448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8" descr="http://s7.hostingkartinok.com/uploads/images/2014/12/37835d013cfce9d24980ce577950254f.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1401" y="-180528"/>
            <a:ext cx="2798465" cy="2767023"/>
          </a:xfrm>
          <a:prstGeom prst="rect">
            <a:avLst/>
          </a:prstGeom>
          <a:noFill/>
          <a:extLst>
            <a:ext uri="{909E8E84-426E-40DD-AFC4-6F175D3DCCD1}">
              <a14:hiddenFill xmlns:a14="http://schemas.microsoft.com/office/drawing/2010/main">
                <a:solidFill>
                  <a:srgbClr val="FFFFFF"/>
                </a:solidFill>
              </a14:hiddenFill>
            </a:ext>
          </a:extLst>
        </p:spPr>
      </p:pic>
      <p:sp>
        <p:nvSpPr>
          <p:cNvPr id="5" name="Овал 4"/>
          <p:cNvSpPr/>
          <p:nvPr/>
        </p:nvSpPr>
        <p:spPr>
          <a:xfrm>
            <a:off x="404664" y="539552"/>
            <a:ext cx="1656184" cy="129614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400" b="1" dirty="0" smtClean="0">
                <a:solidFill>
                  <a:srgbClr val="0070C0"/>
                </a:solidFill>
                <a:latin typeface="Times New Roman" pitchFamily="18" charset="0"/>
                <a:cs typeface="Times New Roman" pitchFamily="18" charset="0"/>
              </a:rPr>
              <a:t>Күңелле тәнәфес</a:t>
            </a:r>
            <a:endParaRPr lang="ru-RU" sz="1400"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2983129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descr="C:\Documents and Settings\Admin\Рабочий стол\для журнала\20160201_113850.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6155" y="2201249"/>
            <a:ext cx="2573413" cy="216024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8" name="Picture 2"/>
          <p:cNvPicPr/>
          <p:nvPr/>
        </p:nvPicPr>
        <p:blipFill>
          <a:blip r:embed="rId4">
            <a:extLst>
              <a:ext uri="{28A0092B-C50C-407E-A947-70E740481C1C}">
                <a14:useLocalDpi xmlns:a14="http://schemas.microsoft.com/office/drawing/2010/main" val="0"/>
              </a:ext>
            </a:extLst>
          </a:blip>
          <a:srcRect/>
          <a:stretch>
            <a:fillRect/>
          </a:stretch>
        </p:blipFill>
        <p:spPr bwMode="auto">
          <a:xfrm>
            <a:off x="215195" y="5775517"/>
            <a:ext cx="2880320" cy="321427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pic>
        <p:nvPicPr>
          <p:cNvPr id="1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30053" y="1118362"/>
            <a:ext cx="2053684" cy="273339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p:spPr>
      </p:pic>
      <p:pic>
        <p:nvPicPr>
          <p:cNvPr id="13" name="Рисунок 12" descr="C:\Documents and Settings\Admin\Рабочий стол\Хрустальная сказка\Хруст сказка 2\20160128_124421.jpg"/>
          <p:cNvPicPr/>
          <p:nvPr/>
        </p:nvPicPr>
        <p:blipFill>
          <a:blip r:embed="rId6" cstate="print">
            <a:extLst>
              <a:ext uri="{28A0092B-C50C-407E-A947-70E740481C1C}">
                <a14:useLocalDpi xmlns:a14="http://schemas.microsoft.com/office/drawing/2010/main" val="0"/>
              </a:ext>
            </a:extLst>
          </a:blip>
          <a:srcRect/>
          <a:stretch>
            <a:fillRect/>
          </a:stretch>
        </p:blipFill>
        <p:spPr bwMode="auto">
          <a:xfrm rot="5400000">
            <a:off x="3770040" y="6378499"/>
            <a:ext cx="2666079" cy="226846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3" name="Номер слайда 2"/>
          <p:cNvSpPr>
            <a:spLocks noGrp="1"/>
          </p:cNvSpPr>
          <p:nvPr>
            <p:ph type="sldNum" sz="quarter" idx="12"/>
          </p:nvPr>
        </p:nvSpPr>
        <p:spPr/>
        <p:txBody>
          <a:bodyPr/>
          <a:lstStyle/>
          <a:p>
            <a:fld id="{5C04F74E-87E3-4B59-9E87-2E297F912FF4}" type="slidenum">
              <a:rPr lang="ru-RU" smtClean="0">
                <a:solidFill>
                  <a:prstClr val="black">
                    <a:tint val="75000"/>
                  </a:prstClr>
                </a:solidFill>
              </a:rPr>
              <a:pPr/>
              <a:t>21</a:t>
            </a:fld>
            <a:endParaRPr lang="ru-RU">
              <a:solidFill>
                <a:prstClr val="black">
                  <a:tint val="75000"/>
                </a:prstClr>
              </a:solidFill>
            </a:endParaRPr>
          </a:p>
        </p:txBody>
      </p:sp>
      <p:pic>
        <p:nvPicPr>
          <p:cNvPr id="9" name="Picture 18" descr="http://s7.hostingkartinok.com/uploads/images/2014/12/37835d013cfce9d24980ce577950254f.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1401" y="-180528"/>
            <a:ext cx="2798465" cy="2767023"/>
          </a:xfrm>
          <a:prstGeom prst="rect">
            <a:avLst/>
          </a:prstGeom>
          <a:noFill/>
          <a:extLst>
            <a:ext uri="{909E8E84-426E-40DD-AFC4-6F175D3DCCD1}">
              <a14:hiddenFill xmlns:a14="http://schemas.microsoft.com/office/drawing/2010/main">
                <a:solidFill>
                  <a:srgbClr val="FFFFFF"/>
                </a:solidFill>
              </a14:hiddenFill>
            </a:ext>
          </a:extLst>
        </p:spPr>
      </p:pic>
      <p:sp>
        <p:nvSpPr>
          <p:cNvPr id="11" name="Овал 10"/>
          <p:cNvSpPr/>
          <p:nvPr/>
        </p:nvSpPr>
        <p:spPr>
          <a:xfrm>
            <a:off x="404664" y="539552"/>
            <a:ext cx="1656184" cy="129614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600" b="1" dirty="0" smtClean="0">
                <a:solidFill>
                  <a:srgbClr val="0070C0"/>
                </a:solidFill>
                <a:latin typeface="Times New Roman" pitchFamily="18" charset="0"/>
                <a:cs typeface="Times New Roman" pitchFamily="18" charset="0"/>
              </a:rPr>
              <a:t>Кышкы</a:t>
            </a:r>
          </a:p>
          <a:p>
            <a:pPr algn="ctr"/>
            <a:r>
              <a:rPr lang="tt-RU" sz="1600" b="1" dirty="0" smtClean="0">
                <a:solidFill>
                  <a:srgbClr val="0070C0"/>
                </a:solidFill>
                <a:latin typeface="Times New Roman" pitchFamily="18" charset="0"/>
                <a:cs typeface="Times New Roman" pitchFamily="18" charset="0"/>
              </a:rPr>
              <a:t>эшләр</a:t>
            </a:r>
            <a:endParaRPr lang="ru-RU" sz="1600" b="1" dirty="0">
              <a:solidFill>
                <a:srgbClr val="0070C0"/>
              </a:solidFill>
              <a:latin typeface="Times New Roman" pitchFamily="18" charset="0"/>
              <a:cs typeface="Times New Roman" pitchFamily="18" charset="0"/>
            </a:endParaRPr>
          </a:p>
        </p:txBody>
      </p:sp>
      <p:sp>
        <p:nvSpPr>
          <p:cNvPr id="2" name="Прямоугольник 1"/>
          <p:cNvSpPr/>
          <p:nvPr/>
        </p:nvSpPr>
        <p:spPr>
          <a:xfrm>
            <a:off x="2474243" y="556652"/>
            <a:ext cx="3082652" cy="646331"/>
          </a:xfrm>
          <a:prstGeom prst="rect">
            <a:avLst/>
          </a:prstGeom>
        </p:spPr>
        <p:txBody>
          <a:bodyPr wrap="square">
            <a:spAutoFit/>
          </a:bodyPr>
          <a:lstStyle/>
          <a:p>
            <a:r>
              <a:rPr lang="tt-RU" dirty="0">
                <a:latin typeface="Times New Roman" pitchFamily="18" charset="0"/>
                <a:cs typeface="Times New Roman" pitchFamily="18" charset="0"/>
              </a:rPr>
              <a:t>Кышкы </a:t>
            </a:r>
            <a:r>
              <a:rPr lang="tt-RU" dirty="0" smtClean="0">
                <a:latin typeface="Times New Roman" pitchFamily="18" charset="0"/>
                <a:cs typeface="Times New Roman" pitchFamily="18" charset="0"/>
              </a:rPr>
              <a:t>бәйгеләргә теләп катнашабыз</a:t>
            </a:r>
            <a:endParaRPr lang="ru-RU" dirty="0">
              <a:latin typeface="Times New Roman" pitchFamily="18" charset="0"/>
              <a:cs typeface="Times New Roman" pitchFamily="18" charset="0"/>
            </a:endParaRPr>
          </a:p>
        </p:txBody>
      </p:sp>
      <p:pic>
        <p:nvPicPr>
          <p:cNvPr id="12" name="Рисунок 11" descr="F:\20160129_184851.jpg"/>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555056" y="3563888"/>
            <a:ext cx="2386112" cy="192376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Прямоугольник 5"/>
          <p:cNvSpPr/>
          <p:nvPr/>
        </p:nvSpPr>
        <p:spPr>
          <a:xfrm>
            <a:off x="3122217" y="5487653"/>
            <a:ext cx="2640236" cy="954107"/>
          </a:xfrm>
          <a:prstGeom prst="rect">
            <a:avLst/>
          </a:prstGeom>
        </p:spPr>
        <p:txBody>
          <a:bodyPr wrap="square">
            <a:spAutoFit/>
          </a:bodyPr>
          <a:lstStyle/>
          <a:p>
            <a:r>
              <a:rPr lang="tt-RU" sz="1400" dirty="0">
                <a:latin typeface="Times New Roman" pitchFamily="18" charset="0"/>
                <a:cs typeface="Times New Roman" pitchFamily="18" charset="0"/>
              </a:rPr>
              <a:t>Лилия Садриева Камиләне </a:t>
            </a:r>
            <a:endParaRPr lang="tt-RU" sz="1400" dirty="0" smtClean="0">
              <a:latin typeface="Times New Roman" pitchFamily="18" charset="0"/>
              <a:cs typeface="Times New Roman" pitchFamily="18" charset="0"/>
            </a:endParaRPr>
          </a:p>
          <a:p>
            <a:r>
              <a:rPr lang="tt-RU" sz="1400" dirty="0" smtClean="0">
                <a:latin typeface="Times New Roman" pitchFamily="18" charset="0"/>
                <a:cs typeface="Times New Roman" pitchFamily="18" charset="0"/>
              </a:rPr>
              <a:t>М</a:t>
            </a:r>
            <a:r>
              <a:rPr lang="tt-RU" sz="1400" dirty="0">
                <a:latin typeface="Times New Roman" pitchFamily="18" charset="0"/>
                <a:cs typeface="Times New Roman" pitchFamily="18" charset="0"/>
              </a:rPr>
              <a:t>. Җәлилнең туган көненә  багышланган радиотапшыруга </a:t>
            </a:r>
            <a:r>
              <a:rPr lang="ru-RU" sz="1400" dirty="0" err="1">
                <a:latin typeface="Times New Roman" pitchFamily="18" charset="0"/>
                <a:cs typeface="Times New Roman" pitchFamily="18" charset="0"/>
              </a:rPr>
              <a:t>хәзерли</a:t>
            </a:r>
            <a:endParaRPr lang="ru-RU" sz="1400" dirty="0">
              <a:latin typeface="Times New Roman" pitchFamily="18" charset="0"/>
              <a:cs typeface="Times New Roman" pitchFamily="18" charset="0"/>
            </a:endParaRPr>
          </a:p>
        </p:txBody>
      </p:sp>
    </p:spTree>
    <p:extLst>
      <p:ext uri="{BB962C8B-B14F-4D97-AF65-F5344CB8AC3E}">
        <p14:creationId xmlns:p14="http://schemas.microsoft.com/office/powerpoint/2010/main" val="24771312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ижний колонтитул 1"/>
          <p:cNvSpPr>
            <a:spLocks noGrp="1"/>
          </p:cNvSpPr>
          <p:nvPr>
            <p:ph type="ftr" sz="quarter" idx="11"/>
          </p:nvPr>
        </p:nvSpPr>
        <p:spPr/>
        <p:txBody>
          <a:bodyPr/>
          <a:lstStyle/>
          <a:p>
            <a:endParaRPr lang="ru-RU">
              <a:solidFill>
                <a:prstClr val="black">
                  <a:tint val="75000"/>
                </a:prstClr>
              </a:solidFill>
            </a:endParaRPr>
          </a:p>
        </p:txBody>
      </p:sp>
      <p:sp>
        <p:nvSpPr>
          <p:cNvPr id="3" name="Номер слайда 2"/>
          <p:cNvSpPr>
            <a:spLocks noGrp="1"/>
          </p:cNvSpPr>
          <p:nvPr>
            <p:ph type="sldNum" sz="quarter" idx="12"/>
          </p:nvPr>
        </p:nvSpPr>
        <p:spPr/>
        <p:txBody>
          <a:bodyPr/>
          <a:lstStyle/>
          <a:p>
            <a:fld id="{FA51B014-8A27-4827-B65D-DFE0EA422522}" type="slidenum">
              <a:rPr lang="ru-RU" smtClean="0">
                <a:solidFill>
                  <a:prstClr val="black">
                    <a:tint val="75000"/>
                  </a:prstClr>
                </a:solidFill>
              </a:rPr>
              <a:pPr/>
              <a:t>22</a:t>
            </a:fld>
            <a:endParaRPr lang="ru-RU">
              <a:solidFill>
                <a:prstClr val="black">
                  <a:tint val="75000"/>
                </a:prstClr>
              </a:solidFill>
            </a:endParaRPr>
          </a:p>
        </p:txBody>
      </p:sp>
      <p:pic>
        <p:nvPicPr>
          <p:cNvPr id="4" name="Рисунок 3" descr="C:\Documents and Settings\Admin\Рабочий стол\Новое изображение.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1736" y="7278328"/>
            <a:ext cx="2392680" cy="1691640"/>
          </a:xfrm>
          <a:prstGeom prst="rect">
            <a:avLst/>
          </a:prstGeom>
          <a:noFill/>
          <a:ln>
            <a:noFill/>
          </a:ln>
        </p:spPr>
      </p:pic>
      <p:pic>
        <p:nvPicPr>
          <p:cNvPr id="5" name="Рисунок 4" descr="C:\Documents and Settings\Admin\Рабочий стол\Новое изображение.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62216" y="3707905"/>
            <a:ext cx="2096264" cy="1614315"/>
          </a:xfrm>
          <a:prstGeom prst="rect">
            <a:avLst/>
          </a:prstGeom>
          <a:noFill/>
          <a:ln>
            <a:noFill/>
          </a:ln>
        </p:spPr>
      </p:pic>
      <p:pic>
        <p:nvPicPr>
          <p:cNvPr id="6" name="Рисунок 5" descr="C:\Documents and Settings\Admin\Рабочий стол\Новое изображение.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12976" y="3869550"/>
            <a:ext cx="2560320" cy="1810385"/>
          </a:xfrm>
          <a:prstGeom prst="rect">
            <a:avLst/>
          </a:prstGeom>
          <a:noFill/>
          <a:ln>
            <a:noFill/>
          </a:ln>
        </p:spPr>
      </p:pic>
      <p:pic>
        <p:nvPicPr>
          <p:cNvPr id="7" name="Рисунок 6" descr="C:\Documents and Settings\Admin\Рабочий стол\Новое изображение.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24744" y="5292083"/>
            <a:ext cx="2446020" cy="1729740"/>
          </a:xfrm>
          <a:prstGeom prst="rect">
            <a:avLst/>
          </a:prstGeom>
          <a:noFill/>
          <a:ln>
            <a:noFill/>
          </a:ln>
        </p:spPr>
      </p:pic>
      <p:pic>
        <p:nvPicPr>
          <p:cNvPr id="8" name="Рисунок 7" descr="C:\Documents and Settings\Admin\Рабочий стол\Новое изображение.JP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212976" y="5292081"/>
            <a:ext cx="2156460" cy="1524635"/>
          </a:xfrm>
          <a:prstGeom prst="rect">
            <a:avLst/>
          </a:prstGeom>
          <a:noFill/>
          <a:ln>
            <a:noFill/>
          </a:ln>
        </p:spPr>
      </p:pic>
      <p:pic>
        <p:nvPicPr>
          <p:cNvPr id="9" name="Рисунок 8" descr="C:\Documents and Settings\Admin\Рабочий стол\Новое изображение.JPG"/>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653136" y="2191901"/>
            <a:ext cx="2025650" cy="1432560"/>
          </a:xfrm>
          <a:prstGeom prst="rect">
            <a:avLst/>
          </a:prstGeom>
          <a:noFill/>
          <a:ln>
            <a:noFill/>
          </a:ln>
        </p:spPr>
      </p:pic>
      <p:pic>
        <p:nvPicPr>
          <p:cNvPr id="10" name="Рисунок 9" descr="C:\Documents and Settings\Admin\Рабочий стол\Новое изображение.JPG"/>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956951" y="6478228"/>
            <a:ext cx="2263140" cy="1600200"/>
          </a:xfrm>
          <a:prstGeom prst="rect">
            <a:avLst/>
          </a:prstGeom>
          <a:noFill/>
          <a:ln>
            <a:noFill/>
          </a:ln>
        </p:spPr>
      </p:pic>
      <p:pic>
        <p:nvPicPr>
          <p:cNvPr id="11" name="Рисунок 10" descr="C:\Documents and Settings\Admin\Рабочий стол\Новое изображение.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15537" y="2016265"/>
            <a:ext cx="2392680" cy="1691640"/>
          </a:xfrm>
          <a:prstGeom prst="rect">
            <a:avLst/>
          </a:prstGeom>
          <a:noFill/>
          <a:ln>
            <a:noFill/>
          </a:ln>
        </p:spPr>
      </p:pic>
      <p:pic>
        <p:nvPicPr>
          <p:cNvPr id="12" name="Рисунок 11" descr="C:\Documents and Settings\Admin\Рабочий стол\Новое изображение.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00997" y="3762087"/>
            <a:ext cx="2096264" cy="1614315"/>
          </a:xfrm>
          <a:prstGeom prst="rect">
            <a:avLst/>
          </a:prstGeom>
          <a:noFill/>
          <a:ln>
            <a:noFill/>
          </a:ln>
        </p:spPr>
      </p:pic>
      <p:pic>
        <p:nvPicPr>
          <p:cNvPr id="13" name="Рисунок 12" descr="C:\Documents and Settings\Admin\Рабочий стол\Новое изображение.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347701" y="3762091"/>
            <a:ext cx="2560320" cy="1810385"/>
          </a:xfrm>
          <a:prstGeom prst="rect">
            <a:avLst/>
          </a:prstGeom>
          <a:noFill/>
          <a:ln>
            <a:noFill/>
          </a:ln>
        </p:spPr>
      </p:pic>
      <p:pic>
        <p:nvPicPr>
          <p:cNvPr id="14" name="Рисунок 13" descr="C:\Documents and Settings\Admin\Рабочий стол\Новое изображение.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56865" y="5876443"/>
            <a:ext cx="2446020" cy="1729740"/>
          </a:xfrm>
          <a:prstGeom prst="rect">
            <a:avLst/>
          </a:prstGeom>
          <a:noFill/>
          <a:ln>
            <a:noFill/>
          </a:ln>
        </p:spPr>
      </p:pic>
      <p:pic>
        <p:nvPicPr>
          <p:cNvPr id="15" name="Рисунок 14" descr="C:\Documents and Settings\Admin\Рабочий стол\Новое изображение.JPG"/>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627861" y="5876443"/>
            <a:ext cx="2156460" cy="1524635"/>
          </a:xfrm>
          <a:prstGeom prst="rect">
            <a:avLst/>
          </a:prstGeom>
          <a:noFill/>
          <a:ln>
            <a:noFill/>
          </a:ln>
        </p:spPr>
      </p:pic>
      <p:pic>
        <p:nvPicPr>
          <p:cNvPr id="16" name="Рисунок 15" descr="C:\Documents and Settings\Admin\Рабочий стол\Новое изображение.JPG"/>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651474" y="2707110"/>
            <a:ext cx="2025650" cy="1432560"/>
          </a:xfrm>
          <a:prstGeom prst="rect">
            <a:avLst/>
          </a:prstGeom>
          <a:noFill/>
          <a:ln>
            <a:noFill/>
          </a:ln>
        </p:spPr>
      </p:pic>
      <p:pic>
        <p:nvPicPr>
          <p:cNvPr id="17" name="Рисунок 16" descr="C:\Documents and Settings\Admin\Рабочий стол\Новое изображение.JPG"/>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6506" y="2009479"/>
            <a:ext cx="2263140" cy="1600200"/>
          </a:xfrm>
          <a:prstGeom prst="rect">
            <a:avLst/>
          </a:prstGeom>
          <a:noFill/>
          <a:ln>
            <a:noFill/>
          </a:ln>
        </p:spPr>
      </p:pic>
      <p:sp>
        <p:nvSpPr>
          <p:cNvPr id="18" name="Прямоугольник 17"/>
          <p:cNvSpPr/>
          <p:nvPr/>
        </p:nvSpPr>
        <p:spPr>
          <a:xfrm>
            <a:off x="1844044" y="76070"/>
            <a:ext cx="3429000" cy="646331"/>
          </a:xfrm>
          <a:prstGeom prst="rect">
            <a:avLst/>
          </a:prstGeom>
        </p:spPr>
        <p:txBody>
          <a:bodyPr>
            <a:spAutoFit/>
          </a:bodyPr>
          <a:lstStyle/>
          <a:p>
            <a:r>
              <a:rPr lang="tt-RU" b="1" dirty="0" smtClean="0">
                <a:solidFill>
                  <a:srgbClr val="0070C0"/>
                </a:solidFill>
                <a:latin typeface="Times New Roman" pitchFamily="18" charset="0"/>
                <a:cs typeface="Times New Roman" pitchFamily="18" charset="0"/>
              </a:rPr>
              <a:t>Кышкы</a:t>
            </a:r>
            <a:r>
              <a:rPr lang="tt-RU" b="1" baseline="0" dirty="0" smtClean="0">
                <a:solidFill>
                  <a:srgbClr val="0070C0"/>
                </a:solidFill>
                <a:latin typeface="Times New Roman" pitchFamily="18" charset="0"/>
                <a:cs typeface="Times New Roman" pitchFamily="18" charset="0"/>
              </a:rPr>
              <a:t> фән олимпиадасы нәтиҗәләре</a:t>
            </a:r>
            <a:endParaRPr lang="ru-RU" b="1" dirty="0">
              <a:solidFill>
                <a:srgbClr val="0070C0"/>
              </a:solidFill>
              <a:latin typeface="Times New Roman" pitchFamily="18" charset="0"/>
              <a:cs typeface="Times New Roman" pitchFamily="18" charset="0"/>
            </a:endParaRPr>
          </a:p>
        </p:txBody>
      </p:sp>
      <p:pic>
        <p:nvPicPr>
          <p:cNvPr id="19" name="Picture 18" descr="http://s7.hostingkartinok.com/uploads/images/2014/12/37835d013cfce9d24980ce577950254f.pn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82928" y="-59913"/>
            <a:ext cx="2798465" cy="2767023"/>
          </a:xfrm>
          <a:prstGeom prst="rect">
            <a:avLst/>
          </a:prstGeom>
          <a:noFill/>
          <a:extLst>
            <a:ext uri="{909E8E84-426E-40DD-AFC4-6F175D3DCCD1}">
              <a14:hiddenFill xmlns:a14="http://schemas.microsoft.com/office/drawing/2010/main">
                <a:solidFill>
                  <a:srgbClr val="FFFFFF"/>
                </a:solidFill>
              </a14:hiddenFill>
            </a:ext>
          </a:extLst>
        </p:spPr>
      </p:pic>
      <p:sp>
        <p:nvSpPr>
          <p:cNvPr id="20" name="Овал 19"/>
          <p:cNvSpPr/>
          <p:nvPr/>
        </p:nvSpPr>
        <p:spPr>
          <a:xfrm>
            <a:off x="409456" y="622743"/>
            <a:ext cx="1613696" cy="129614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600" b="1" dirty="0" smtClean="0">
                <a:solidFill>
                  <a:srgbClr val="0070C0"/>
                </a:solidFill>
                <a:latin typeface="Times New Roman" pitchFamily="18" charset="0"/>
                <a:cs typeface="Times New Roman" pitchFamily="18" charset="0"/>
              </a:rPr>
              <a:t>Кышкы</a:t>
            </a:r>
          </a:p>
          <a:p>
            <a:pPr algn="ctr"/>
            <a:r>
              <a:rPr lang="tt-RU" sz="1600" b="1" dirty="0" smtClean="0">
                <a:solidFill>
                  <a:srgbClr val="0070C0"/>
                </a:solidFill>
                <a:latin typeface="Times New Roman" pitchFamily="18" charset="0"/>
                <a:cs typeface="Times New Roman" pitchFamily="18" charset="0"/>
              </a:rPr>
              <a:t>эшләр</a:t>
            </a:r>
            <a:endParaRPr lang="ru-RU" sz="1600" b="1" dirty="0">
              <a:solidFill>
                <a:srgbClr val="0070C0"/>
              </a:solidFill>
              <a:latin typeface="Times New Roman" pitchFamily="18" charset="0"/>
              <a:cs typeface="Times New Roman" pitchFamily="18" charset="0"/>
            </a:endParaRPr>
          </a:p>
        </p:txBody>
      </p:sp>
      <p:sp>
        <p:nvSpPr>
          <p:cNvPr id="21" name="Прямоугольник 20"/>
          <p:cNvSpPr/>
          <p:nvPr/>
        </p:nvSpPr>
        <p:spPr>
          <a:xfrm>
            <a:off x="3811877" y="532151"/>
            <a:ext cx="3429000" cy="1477328"/>
          </a:xfrm>
          <a:prstGeom prst="rect">
            <a:avLst/>
          </a:prstGeom>
        </p:spPr>
        <p:txBody>
          <a:bodyPr>
            <a:spAutoFit/>
          </a:bodyPr>
          <a:lstStyle/>
          <a:p>
            <a:r>
              <a:rPr lang="tt-RU" dirty="0">
                <a:solidFill>
                  <a:prstClr val="black"/>
                </a:solidFill>
                <a:latin typeface="Times New Roman" pitchFamily="18" charset="0"/>
                <a:cs typeface="Times New Roman" pitchFamily="18" charset="0"/>
              </a:rPr>
              <a:t>Укуны бик яратабыз</a:t>
            </a:r>
            <a:br>
              <a:rPr lang="tt-RU" dirty="0">
                <a:solidFill>
                  <a:prstClr val="black"/>
                </a:solidFill>
                <a:latin typeface="Times New Roman" pitchFamily="18" charset="0"/>
                <a:cs typeface="Times New Roman" pitchFamily="18" charset="0"/>
              </a:rPr>
            </a:br>
            <a:r>
              <a:rPr lang="tt-RU" dirty="0">
                <a:solidFill>
                  <a:prstClr val="black"/>
                </a:solidFill>
                <a:latin typeface="Times New Roman" pitchFamily="18" charset="0"/>
                <a:cs typeface="Times New Roman" pitchFamily="18" charset="0"/>
              </a:rPr>
              <a:t>Кышны да без яратабыз.</a:t>
            </a:r>
            <a:br>
              <a:rPr lang="tt-RU" dirty="0">
                <a:solidFill>
                  <a:prstClr val="black"/>
                </a:solidFill>
                <a:latin typeface="Times New Roman" pitchFamily="18" charset="0"/>
                <a:cs typeface="Times New Roman" pitchFamily="18" charset="0"/>
              </a:rPr>
            </a:br>
            <a:r>
              <a:rPr lang="tt-RU" dirty="0">
                <a:solidFill>
                  <a:prstClr val="black"/>
                </a:solidFill>
                <a:latin typeface="Times New Roman" pitchFamily="18" charset="0"/>
                <a:cs typeface="Times New Roman" pitchFamily="18" charset="0"/>
              </a:rPr>
              <a:t>Ул яратуны, бергәләп, </a:t>
            </a:r>
            <a:br>
              <a:rPr lang="tt-RU" dirty="0">
                <a:solidFill>
                  <a:prstClr val="black"/>
                </a:solidFill>
                <a:latin typeface="Times New Roman" pitchFamily="18" charset="0"/>
                <a:cs typeface="Times New Roman" pitchFamily="18" charset="0"/>
              </a:rPr>
            </a:br>
            <a:r>
              <a:rPr lang="tt-RU" dirty="0">
                <a:solidFill>
                  <a:prstClr val="black"/>
                </a:solidFill>
                <a:latin typeface="Times New Roman" pitchFamily="18" charset="0"/>
                <a:cs typeface="Times New Roman" pitchFamily="18" charset="0"/>
              </a:rPr>
              <a:t>Ел саен яңартабыз.</a:t>
            </a:r>
            <a:br>
              <a:rPr lang="tt-RU" dirty="0">
                <a:solidFill>
                  <a:prstClr val="black"/>
                </a:solidFill>
                <a:latin typeface="Times New Roman" pitchFamily="18" charset="0"/>
                <a:cs typeface="Times New Roman" pitchFamily="18" charset="0"/>
              </a:rPr>
            </a:br>
            <a:endParaRPr lang="ru-RU" dirty="0"/>
          </a:p>
        </p:txBody>
      </p:sp>
    </p:spTree>
    <p:extLst>
      <p:ext uri="{BB962C8B-B14F-4D97-AF65-F5344CB8AC3E}">
        <p14:creationId xmlns:p14="http://schemas.microsoft.com/office/powerpoint/2010/main" val="299597866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ижний колонтитул 1"/>
          <p:cNvSpPr>
            <a:spLocks noGrp="1"/>
          </p:cNvSpPr>
          <p:nvPr>
            <p:ph type="ftr" sz="quarter" idx="11"/>
          </p:nvPr>
        </p:nvSpPr>
        <p:spPr/>
        <p:txBody>
          <a:bodyPr/>
          <a:lstStyle/>
          <a:p>
            <a:endParaRPr lang="ru-RU" dirty="0">
              <a:solidFill>
                <a:prstClr val="black">
                  <a:tint val="75000"/>
                </a:prstClr>
              </a:solidFill>
            </a:endParaRPr>
          </a:p>
        </p:txBody>
      </p:sp>
      <p:sp>
        <p:nvSpPr>
          <p:cNvPr id="3" name="Номер слайда 2"/>
          <p:cNvSpPr>
            <a:spLocks noGrp="1"/>
          </p:cNvSpPr>
          <p:nvPr>
            <p:ph type="sldNum" sz="quarter" idx="12"/>
          </p:nvPr>
        </p:nvSpPr>
        <p:spPr/>
        <p:txBody>
          <a:bodyPr/>
          <a:lstStyle/>
          <a:p>
            <a:fld id="{FA51B014-8A27-4827-B65D-DFE0EA422522}" type="slidenum">
              <a:rPr lang="ru-RU" smtClean="0">
                <a:solidFill>
                  <a:prstClr val="black">
                    <a:tint val="75000"/>
                  </a:prstClr>
                </a:solidFill>
              </a:rPr>
              <a:pPr/>
              <a:t>23</a:t>
            </a:fld>
            <a:endParaRPr lang="ru-RU">
              <a:solidFill>
                <a:prstClr val="black">
                  <a:tint val="75000"/>
                </a:prstClr>
              </a:solidFill>
            </a:endParaRPr>
          </a:p>
        </p:txBody>
      </p:sp>
      <p:sp>
        <p:nvSpPr>
          <p:cNvPr id="6" name="Прямоугольник 5"/>
          <p:cNvSpPr/>
          <p:nvPr/>
        </p:nvSpPr>
        <p:spPr>
          <a:xfrm>
            <a:off x="2636522" y="779486"/>
            <a:ext cx="3429000" cy="3754874"/>
          </a:xfrm>
          <a:prstGeom prst="rect">
            <a:avLst/>
          </a:prstGeom>
        </p:spPr>
        <p:txBody>
          <a:bodyPr>
            <a:spAutoFit/>
          </a:bodyPr>
          <a:lstStyle/>
          <a:p>
            <a:r>
              <a:rPr lang="tt-RU" sz="1400" dirty="0" smtClean="0">
                <a:latin typeface="Times New Roman" pitchFamily="18" charset="0"/>
                <a:cs typeface="Times New Roman" pitchFamily="18" charset="0"/>
              </a:rPr>
              <a:t>   Мин укырга</a:t>
            </a:r>
            <a:r>
              <a:rPr lang="tt-RU" sz="1400" dirty="0">
                <a:latin typeface="Times New Roman" pitchFamily="18" charset="0"/>
                <a:cs typeface="Times New Roman" pitchFamily="18" charset="0"/>
              </a:rPr>
              <a:t>, яхшы билгеләр генә алырга яратам. Уку эшчәнлегеннән тыш мин бик күп әйберләр белән кызыксынам. Кыш айларында аякка чаңгы киеп, кулга чана тотып тауда шуарга, тимераяк киеп  боз өстендә йөрергә яратам. Быел кыш та бик карлы булды.Бер вакыт минем киемнәремә бик күп кар бөртекләре кунган иде, алар мине өйгә кадәр озата керделәр. Аларның матурлыгына, бер берсенә бер дә охшамауларына мин бик гаҗәпләндем. Бу матур кар бөртекләре ничек ясала? Гомумән, кар кайдан барлыкка килә? Бу тема мине кызыксындырды һәм </a:t>
            </a:r>
            <a:r>
              <a:rPr lang="tt-RU" sz="1400" dirty="0" smtClean="0">
                <a:latin typeface="Times New Roman" pitchFamily="18" charset="0"/>
                <a:cs typeface="Times New Roman" pitchFamily="18" charset="0"/>
              </a:rPr>
              <a:t>сорауга җавап табу өчен бик озак  эзләндем, өйрәндем</a:t>
            </a:r>
          </a:p>
          <a:p>
            <a:r>
              <a:rPr lang="tt-RU" sz="1400" dirty="0" smtClean="0">
                <a:latin typeface="Times New Roman" pitchFamily="18" charset="0"/>
                <a:cs typeface="Times New Roman" pitchFamily="18" charset="0"/>
              </a:rPr>
              <a:t>.</a:t>
            </a:r>
            <a:endParaRPr lang="ru-RU" sz="1400" dirty="0">
              <a:latin typeface="Times New Roman" pitchFamily="18" charset="0"/>
              <a:cs typeface="Times New Roman" pitchFamily="18" charset="0"/>
            </a:endParaRPr>
          </a:p>
        </p:txBody>
      </p:sp>
      <p:pic>
        <p:nvPicPr>
          <p:cNvPr id="7" name="Picture 2" descr="C:\Documents and Settings\User\Рабочий стол\153___01\IMG_164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1862" y="2449756"/>
            <a:ext cx="1977349" cy="2593004"/>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8" name="Picture 2" descr="C:\Documents and Settings\User\Рабочий стол\ФОТО\153___01\IMG_1642.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r="29498"/>
          <a:stretch/>
        </p:blipFill>
        <p:spPr bwMode="auto">
          <a:xfrm>
            <a:off x="4948494" y="4357809"/>
            <a:ext cx="1582402" cy="224447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9" name="Прямоугольник 8"/>
          <p:cNvSpPr/>
          <p:nvPr/>
        </p:nvSpPr>
        <p:spPr>
          <a:xfrm>
            <a:off x="466054" y="4862692"/>
            <a:ext cx="4339605" cy="3816429"/>
          </a:xfrm>
          <a:prstGeom prst="rect">
            <a:avLst/>
          </a:prstGeom>
        </p:spPr>
        <p:txBody>
          <a:bodyPr wrap="square">
            <a:spAutoFit/>
          </a:bodyPr>
          <a:lstStyle/>
          <a:p>
            <a:pPr lvl="0"/>
            <a:endParaRPr lang="ru-RU" dirty="0">
              <a:solidFill>
                <a:srgbClr val="0070C0"/>
              </a:solidFill>
              <a:latin typeface="Times New Roman" pitchFamily="18" charset="0"/>
              <a:cs typeface="Times New Roman" pitchFamily="18" charset="0"/>
            </a:endParaRPr>
          </a:p>
          <a:p>
            <a:pPr algn="just"/>
            <a:r>
              <a:rPr lang="tt-RU" sz="1400" dirty="0" smtClean="0">
                <a:latin typeface="Times New Roman" pitchFamily="18" charset="0"/>
                <a:cs typeface="Times New Roman" pitchFamily="18" charset="0"/>
              </a:rPr>
              <a:t>Кар бөртекләренең </a:t>
            </a:r>
            <a:r>
              <a:rPr lang="tt-RU" sz="1400" dirty="0">
                <a:latin typeface="Times New Roman" pitchFamily="18" charset="0"/>
                <a:cs typeface="Times New Roman" pitchFamily="18" charset="0"/>
              </a:rPr>
              <a:t>формасы һава торышына бәйле һәм мин һәва торышын күзәтеп бардым.</a:t>
            </a:r>
            <a:endParaRPr lang="ru-RU" sz="1400" dirty="0">
              <a:latin typeface="Times New Roman" pitchFamily="18" charset="0"/>
              <a:cs typeface="Times New Roman" pitchFamily="18" charset="0"/>
            </a:endParaRPr>
          </a:p>
          <a:p>
            <a:pPr algn="just"/>
            <a:r>
              <a:rPr lang="tt-RU" sz="1400" dirty="0">
                <a:latin typeface="Times New Roman" pitchFamily="18" charset="0"/>
                <a:cs typeface="Times New Roman" pitchFamily="18" charset="0"/>
              </a:rPr>
              <a:t>Салкын җилсез көнне кар бөртекләре җиргә әкрен генә ява. Алар зур, ялтыравыклы йолдызчыкларга охшаганнар. Бөртекләр аерым-аерым яуганлыктан аларның төзелешләрен күзәтү дә җиңел. </a:t>
            </a:r>
            <a:endParaRPr lang="ru-RU" sz="1400" dirty="0">
              <a:latin typeface="Times New Roman" pitchFamily="18" charset="0"/>
              <a:cs typeface="Times New Roman" pitchFamily="18" charset="0"/>
            </a:endParaRPr>
          </a:p>
          <a:p>
            <a:pPr algn="just"/>
            <a:r>
              <a:rPr lang="tt-RU" sz="1400" dirty="0">
                <a:latin typeface="Times New Roman" pitchFamily="18" charset="0"/>
                <a:cs typeface="Times New Roman" pitchFamily="18" charset="0"/>
              </a:rPr>
              <a:t>Бик салкын көн тормаганда кар бөртекләре кар шарларына охшаганнар. Ә инде кинәт көчле җил чыкса,  тирә якны “кар тузаны” баса. Бу вакытта җил кар бөртекләренең нурларын һәм кырларын сындырган була, алар вагая.</a:t>
            </a:r>
            <a:endParaRPr lang="ru-RU" sz="1400" dirty="0">
              <a:latin typeface="Times New Roman" pitchFamily="18" charset="0"/>
              <a:cs typeface="Times New Roman" pitchFamily="18" charset="0"/>
            </a:endParaRPr>
          </a:p>
          <a:p>
            <a:pPr algn="just"/>
            <a:r>
              <a:rPr lang="tt-RU" sz="1400" dirty="0">
                <a:latin typeface="Times New Roman" pitchFamily="18" charset="0"/>
                <a:cs typeface="Times New Roman" pitchFamily="18" charset="0"/>
              </a:rPr>
              <a:t>Ә инде көндезләрен температура 0 грардуска якын булганда кар бөртекләре бер берсенә ябышалар һәм “кар йомарламнары” хасил итәләр. Алар күп күләмле булалар һәм мамык кисәкчекләренә охшыйлар</a:t>
            </a:r>
            <a:r>
              <a:rPr lang="tt-RU" sz="1400" dirty="0" smtClean="0">
                <a:latin typeface="Times New Roman" pitchFamily="18" charset="0"/>
                <a:cs typeface="Times New Roman" pitchFamily="18" charset="0"/>
              </a:rPr>
              <a:t>.</a:t>
            </a:r>
          </a:p>
          <a:p>
            <a:pPr algn="just"/>
            <a:r>
              <a:rPr lang="tt-RU" sz="1400" dirty="0">
                <a:latin typeface="Times New Roman" pitchFamily="18" charset="0"/>
                <a:cs typeface="Times New Roman" pitchFamily="18" charset="0"/>
              </a:rPr>
              <a:t> </a:t>
            </a:r>
            <a:r>
              <a:rPr lang="tt-RU" sz="1400" dirty="0" smtClean="0">
                <a:latin typeface="Times New Roman" pitchFamily="18" charset="0"/>
                <a:cs typeface="Times New Roman" pitchFamily="18" charset="0"/>
              </a:rPr>
              <a:t>                                                       </a:t>
            </a:r>
            <a:r>
              <a:rPr lang="tt-RU" sz="1400" b="1" dirty="0" smtClean="0">
                <a:latin typeface="Times New Roman" pitchFamily="18" charset="0"/>
                <a:cs typeface="Times New Roman" pitchFamily="18" charset="0"/>
              </a:rPr>
              <a:t>Ал</a:t>
            </a:r>
            <a:r>
              <a:rPr lang="ru-RU" sz="1400" b="1" dirty="0" err="1" smtClean="0">
                <a:latin typeface="Times New Roman" pitchFamily="18" charset="0"/>
                <a:cs typeface="Times New Roman" pitchFamily="18" charset="0"/>
              </a:rPr>
              <a:t>ьбина</a:t>
            </a:r>
            <a:endParaRPr lang="ru-RU" sz="1400" b="1" dirty="0">
              <a:latin typeface="Times New Roman" pitchFamily="18" charset="0"/>
              <a:cs typeface="Times New Roman" pitchFamily="18" charset="0"/>
            </a:endParaRPr>
          </a:p>
        </p:txBody>
      </p:sp>
      <p:pic>
        <p:nvPicPr>
          <p:cNvPr id="10" name="Picture 3" descr="C:\Documents and Settings\User\Рабочий стол\153___01\IMG_1646.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842073" y="6804248"/>
            <a:ext cx="1688823" cy="187220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11" name="Прямоугольник 10"/>
          <p:cNvSpPr/>
          <p:nvPr/>
        </p:nvSpPr>
        <p:spPr>
          <a:xfrm>
            <a:off x="2508659" y="306194"/>
            <a:ext cx="3051413" cy="369332"/>
          </a:xfrm>
          <a:prstGeom prst="rect">
            <a:avLst/>
          </a:prstGeom>
        </p:spPr>
        <p:txBody>
          <a:bodyPr wrap="none">
            <a:spAutoFit/>
          </a:bodyPr>
          <a:lstStyle/>
          <a:p>
            <a:r>
              <a:rPr lang="tt-RU" b="1" dirty="0">
                <a:solidFill>
                  <a:srgbClr val="0070C0"/>
                </a:solidFill>
                <a:latin typeface="Times New Roman" pitchFamily="18" charset="0"/>
                <a:cs typeface="Times New Roman" pitchFamily="18" charset="0"/>
              </a:rPr>
              <a:t>Кар ничек барлыкка килә?</a:t>
            </a:r>
            <a:endParaRPr lang="ru-RU" b="1" dirty="0">
              <a:solidFill>
                <a:srgbClr val="0070C0"/>
              </a:solidFill>
              <a:latin typeface="Times New Roman" pitchFamily="18" charset="0"/>
              <a:cs typeface="Times New Roman" pitchFamily="18" charset="0"/>
            </a:endParaRPr>
          </a:p>
        </p:txBody>
      </p:sp>
      <p:pic>
        <p:nvPicPr>
          <p:cNvPr id="4" name="Picture 18" descr="http://s7.hostingkartinok.com/uploads/images/2014/12/37835d013cfce9d24980ce577950254f.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573" y="2086"/>
            <a:ext cx="2798465" cy="2767023"/>
          </a:xfrm>
          <a:prstGeom prst="rect">
            <a:avLst/>
          </a:prstGeom>
          <a:noFill/>
          <a:extLst>
            <a:ext uri="{909E8E84-426E-40DD-AFC4-6F175D3DCCD1}">
              <a14:hiddenFill xmlns:a14="http://schemas.microsoft.com/office/drawing/2010/main">
                <a:solidFill>
                  <a:srgbClr val="FFFFFF"/>
                </a:solidFill>
              </a14:hiddenFill>
            </a:ext>
          </a:extLst>
        </p:spPr>
      </p:pic>
      <p:sp>
        <p:nvSpPr>
          <p:cNvPr id="5" name="Овал 4"/>
          <p:cNvSpPr/>
          <p:nvPr/>
        </p:nvSpPr>
        <p:spPr>
          <a:xfrm>
            <a:off x="530812" y="728859"/>
            <a:ext cx="1613696" cy="129614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600" b="1" dirty="0" smtClean="0">
                <a:solidFill>
                  <a:srgbClr val="0070C0"/>
                </a:solidFill>
                <a:latin typeface="Times New Roman" pitchFamily="18" charset="0"/>
                <a:cs typeface="Times New Roman" pitchFamily="18" charset="0"/>
              </a:rPr>
              <a:t>Кышкы</a:t>
            </a:r>
          </a:p>
          <a:p>
            <a:pPr algn="ctr"/>
            <a:r>
              <a:rPr lang="tt-RU" sz="1600" b="1" dirty="0" smtClean="0">
                <a:solidFill>
                  <a:srgbClr val="0070C0"/>
                </a:solidFill>
                <a:latin typeface="Times New Roman" pitchFamily="18" charset="0"/>
                <a:cs typeface="Times New Roman" pitchFamily="18" charset="0"/>
              </a:rPr>
              <a:t>эшләр</a:t>
            </a:r>
            <a:endParaRPr lang="ru-RU" sz="1600"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278920826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ижний колонтитул 1"/>
          <p:cNvSpPr>
            <a:spLocks noGrp="1"/>
          </p:cNvSpPr>
          <p:nvPr>
            <p:ph type="ftr" sz="quarter" idx="11"/>
          </p:nvPr>
        </p:nvSpPr>
        <p:spPr/>
        <p:txBody>
          <a:bodyPr/>
          <a:lstStyle/>
          <a:p>
            <a:endParaRPr lang="ru-RU">
              <a:solidFill>
                <a:prstClr val="black">
                  <a:tint val="75000"/>
                </a:prstClr>
              </a:solidFill>
            </a:endParaRPr>
          </a:p>
        </p:txBody>
      </p:sp>
      <p:sp>
        <p:nvSpPr>
          <p:cNvPr id="3" name="Номер слайда 2"/>
          <p:cNvSpPr>
            <a:spLocks noGrp="1"/>
          </p:cNvSpPr>
          <p:nvPr>
            <p:ph type="sldNum" sz="quarter" idx="12"/>
          </p:nvPr>
        </p:nvSpPr>
        <p:spPr/>
        <p:txBody>
          <a:bodyPr/>
          <a:lstStyle/>
          <a:p>
            <a:fld id="{FA51B014-8A27-4827-B65D-DFE0EA422522}" type="slidenum">
              <a:rPr lang="ru-RU" smtClean="0">
                <a:solidFill>
                  <a:prstClr val="black">
                    <a:tint val="75000"/>
                  </a:prstClr>
                </a:solidFill>
              </a:rPr>
              <a:pPr/>
              <a:t>24</a:t>
            </a:fld>
            <a:endParaRPr lang="ru-RU">
              <a:solidFill>
                <a:prstClr val="black">
                  <a:tint val="75000"/>
                </a:prstClr>
              </a:solidFill>
            </a:endParaRPr>
          </a:p>
        </p:txBody>
      </p:sp>
      <p:pic>
        <p:nvPicPr>
          <p:cNvPr id="10" name="Picture 2" descr="C:\Documents and Settings\Admin\Рабочий стол\3rkfcc\20160123_09364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10642" y="2267744"/>
            <a:ext cx="3428481" cy="28786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pic>
        <p:nvPicPr>
          <p:cNvPr id="11" name="Picture 2" descr="C:\Documents and Settings\Admin\Рабочий стол\3rkfcc\20160123_09310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3678099" y="974034"/>
            <a:ext cx="3305183" cy="2363222"/>
          </a:xfrm>
          <a:prstGeom prst="rect">
            <a:avLst/>
          </a:prstGeom>
          <a:noFill/>
          <a:ln w="38100">
            <a:solidFill>
              <a:srgbClr val="0070C0"/>
            </a:solidFill>
          </a:ln>
          <a:extLst>
            <a:ext uri="{909E8E84-426E-40DD-AFC4-6F175D3DCCD1}">
              <a14:hiddenFill xmlns:a14="http://schemas.microsoft.com/office/drawing/2010/main">
                <a:solidFill>
                  <a:srgbClr val="FFFFFF"/>
                </a:solidFill>
              </a14:hiddenFill>
            </a:ext>
          </a:extLst>
        </p:spPr>
      </p:pic>
      <p:pic>
        <p:nvPicPr>
          <p:cNvPr id="12" name="Picture 4" descr="C:\Documents and Settings\Admin\Рабочий стол\3rkfcc\20160123_093144.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10800000">
            <a:off x="337429" y="6097590"/>
            <a:ext cx="3061381" cy="2493277"/>
          </a:xfrm>
          <a:prstGeom prst="rect">
            <a:avLst/>
          </a:prstGeom>
          <a:noFill/>
          <a:extLst>
            <a:ext uri="{909E8E84-426E-40DD-AFC4-6F175D3DCCD1}">
              <a14:hiddenFill xmlns:a14="http://schemas.microsoft.com/office/drawing/2010/main">
                <a:solidFill>
                  <a:srgbClr val="FFFFFF"/>
                </a:solidFill>
              </a14:hiddenFill>
            </a:ext>
          </a:extLst>
        </p:spPr>
      </p:pic>
      <p:pic>
        <p:nvPicPr>
          <p:cNvPr id="13" name="Рисунок 12" descr="C:\Documents and Settings\Admin\Рабочий стол\Новое изображение.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566845" y="6005770"/>
            <a:ext cx="3082907" cy="2556207"/>
          </a:xfrm>
          <a:prstGeom prst="rect">
            <a:avLst/>
          </a:prstGeom>
          <a:noFill/>
          <a:ln>
            <a:noFill/>
          </a:ln>
        </p:spPr>
      </p:pic>
      <p:pic>
        <p:nvPicPr>
          <p:cNvPr id="14" name="Picture 18" descr="http://s7.hostingkartinok.com/uploads/images/2014/12/37835d013cfce9d24980ce577950254f.pn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0686" y="-164661"/>
            <a:ext cx="2798465" cy="2767023"/>
          </a:xfrm>
          <a:prstGeom prst="rect">
            <a:avLst/>
          </a:prstGeom>
          <a:noFill/>
          <a:extLst>
            <a:ext uri="{909E8E84-426E-40DD-AFC4-6F175D3DCCD1}">
              <a14:hiddenFill xmlns:a14="http://schemas.microsoft.com/office/drawing/2010/main">
                <a:solidFill>
                  <a:srgbClr val="FFFFFF"/>
                </a:solidFill>
              </a14:hiddenFill>
            </a:ext>
          </a:extLst>
        </p:spPr>
      </p:pic>
      <p:sp>
        <p:nvSpPr>
          <p:cNvPr id="15" name="Овал 14"/>
          <p:cNvSpPr/>
          <p:nvPr/>
        </p:nvSpPr>
        <p:spPr>
          <a:xfrm>
            <a:off x="693070" y="554909"/>
            <a:ext cx="1613696" cy="1296144"/>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600" b="1" dirty="0" smtClean="0">
                <a:solidFill>
                  <a:srgbClr val="0070C0"/>
                </a:solidFill>
                <a:latin typeface="Times New Roman" pitchFamily="18" charset="0"/>
                <a:cs typeface="Times New Roman" pitchFamily="18" charset="0"/>
              </a:rPr>
              <a:t>Кышкы</a:t>
            </a:r>
          </a:p>
          <a:p>
            <a:pPr algn="ctr"/>
            <a:r>
              <a:rPr lang="tt-RU" sz="1600" b="1" dirty="0" smtClean="0">
                <a:solidFill>
                  <a:srgbClr val="0070C0"/>
                </a:solidFill>
                <a:latin typeface="Times New Roman" pitchFamily="18" charset="0"/>
                <a:cs typeface="Times New Roman" pitchFamily="18" charset="0"/>
              </a:rPr>
              <a:t>эшләр</a:t>
            </a:r>
            <a:endParaRPr lang="ru-RU" sz="1600" b="1" dirty="0">
              <a:solidFill>
                <a:srgbClr val="0070C0"/>
              </a:solidFill>
              <a:latin typeface="Times New Roman" pitchFamily="18" charset="0"/>
              <a:cs typeface="Times New Roman" pitchFamily="18" charset="0"/>
            </a:endParaRPr>
          </a:p>
        </p:txBody>
      </p:sp>
      <p:sp>
        <p:nvSpPr>
          <p:cNvPr id="16" name="Прямоугольник 15"/>
          <p:cNvSpPr/>
          <p:nvPr/>
        </p:nvSpPr>
        <p:spPr>
          <a:xfrm>
            <a:off x="427059" y="5146395"/>
            <a:ext cx="3429000" cy="923330"/>
          </a:xfrm>
          <a:prstGeom prst="rect">
            <a:avLst/>
          </a:prstGeom>
        </p:spPr>
        <p:txBody>
          <a:bodyPr>
            <a:spAutoFit/>
          </a:bodyPr>
          <a:lstStyle/>
          <a:p>
            <a:r>
              <a:rPr lang="tt-RU" dirty="0" smtClean="0">
                <a:latin typeface="Times New Roman" pitchFamily="18" charset="0"/>
                <a:cs typeface="Times New Roman" pitchFamily="18" charset="0"/>
              </a:rPr>
              <a:t>“Мин рәсем ясарга</a:t>
            </a:r>
            <a:r>
              <a:rPr lang="tt-RU" baseline="0" dirty="0" smtClean="0">
                <a:latin typeface="Times New Roman" pitchFamily="18" charset="0"/>
                <a:cs typeface="Times New Roman" pitchFamily="18" charset="0"/>
              </a:rPr>
              <a:t> яратам. Рәсем түгәрәгенә бик теләп йөрим”, -ди </a:t>
            </a:r>
            <a:r>
              <a:rPr lang="tt-RU" b="1" baseline="0" dirty="0" smtClean="0">
                <a:latin typeface="Times New Roman" pitchFamily="18" charset="0"/>
                <a:cs typeface="Times New Roman" pitchFamily="18" charset="0"/>
              </a:rPr>
              <a:t>Язилә</a:t>
            </a:r>
            <a:endParaRPr lang="ru-RU" b="1" dirty="0">
              <a:latin typeface="Times New Roman" pitchFamily="18" charset="0"/>
              <a:cs typeface="Times New Roman" pitchFamily="18" charset="0"/>
            </a:endParaRPr>
          </a:p>
        </p:txBody>
      </p:sp>
      <p:sp>
        <p:nvSpPr>
          <p:cNvPr id="18" name="Прямоугольник 17"/>
          <p:cNvSpPr/>
          <p:nvPr/>
        </p:nvSpPr>
        <p:spPr>
          <a:xfrm>
            <a:off x="4203057" y="3960503"/>
            <a:ext cx="2309245" cy="1754326"/>
          </a:xfrm>
          <a:prstGeom prst="rect">
            <a:avLst/>
          </a:prstGeom>
        </p:spPr>
        <p:txBody>
          <a:bodyPr wrap="square">
            <a:spAutoFit/>
          </a:bodyPr>
          <a:lstStyle/>
          <a:p>
            <a:r>
              <a:rPr lang="tt-RU" dirty="0" smtClean="0"/>
              <a:t>Айлиянең, Искәндәрнең һәм </a:t>
            </a:r>
            <a:r>
              <a:rPr lang="tt-RU" baseline="0" dirty="0" smtClean="0"/>
              <a:t>Зәйнәпнең бәйгеләрдә</a:t>
            </a:r>
            <a:r>
              <a:rPr lang="tt-RU" dirty="0" smtClean="0"/>
              <a:t> катнашкан</a:t>
            </a:r>
            <a:r>
              <a:rPr lang="tt-RU" baseline="0" dirty="0" smtClean="0"/>
              <a:t>  кышкы рәсемнәре</a:t>
            </a:r>
            <a:endParaRPr lang="ru-RU" dirty="0"/>
          </a:p>
        </p:txBody>
      </p:sp>
    </p:spTree>
    <p:extLst>
      <p:ext uri="{BB962C8B-B14F-4D97-AF65-F5344CB8AC3E}">
        <p14:creationId xmlns:p14="http://schemas.microsoft.com/office/powerpoint/2010/main" val="37460603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48680" y="3563893"/>
            <a:ext cx="5256584" cy="9233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lIns="91430" tIns="45715" rIns="91430" bIns="45715">
            <a:spAutoFit/>
          </a:bodyPr>
          <a:lstStyle/>
          <a:p>
            <a:r>
              <a:rPr lang="tt-RU" dirty="0">
                <a:latin typeface="Times New Roman" pitchFamily="18" charset="0"/>
                <a:cs typeface="Times New Roman" pitchFamily="18" charset="0"/>
              </a:rPr>
              <a:t>Кышкы эшләребезне, күзәтүләребезне, </a:t>
            </a:r>
            <a:r>
              <a:rPr lang="tt-RU" dirty="0" smtClean="0">
                <a:latin typeface="Times New Roman" pitchFamily="18" charset="0"/>
                <a:cs typeface="Times New Roman" pitchFamily="18" charset="0"/>
              </a:rPr>
              <a:t> </a:t>
            </a:r>
            <a:r>
              <a:rPr lang="tt-RU" dirty="0">
                <a:latin typeface="Times New Roman" pitchFamily="18" charset="0"/>
                <a:cs typeface="Times New Roman" pitchFamily="18" charset="0"/>
              </a:rPr>
              <a:t>биремнәрне  </a:t>
            </a:r>
            <a:r>
              <a:rPr lang="tt-RU" dirty="0" smtClean="0">
                <a:latin typeface="Times New Roman" pitchFamily="18" charset="0"/>
                <a:cs typeface="Times New Roman" pitchFamily="18" charset="0"/>
              </a:rPr>
              <a:t> </a:t>
            </a:r>
            <a:r>
              <a:rPr lang="tt-RU" dirty="0">
                <a:latin typeface="Times New Roman" pitchFamily="18" charset="0"/>
                <a:cs typeface="Times New Roman" pitchFamily="18" charset="0"/>
              </a:rPr>
              <a:t>кыш төсләренә төренгән классыбыз </a:t>
            </a:r>
            <a:r>
              <a:rPr lang="tt-RU" dirty="0" smtClean="0">
                <a:latin typeface="Times New Roman" pitchFamily="18" charset="0"/>
                <a:cs typeface="Times New Roman" pitchFamily="18" charset="0"/>
              </a:rPr>
              <a:t>почмакларында яктыртып  </a:t>
            </a:r>
            <a:r>
              <a:rPr lang="tt-RU" dirty="0">
                <a:latin typeface="Times New Roman" pitchFamily="18" charset="0"/>
                <a:cs typeface="Times New Roman" pitchFamily="18" charset="0"/>
              </a:rPr>
              <a:t>барабыз</a:t>
            </a:r>
            <a:endParaRPr lang="ru-RU" dirty="0">
              <a:latin typeface="Times New Roman" pitchFamily="18" charset="0"/>
              <a:cs typeface="Times New Roman" pitchFamily="18" charset="0"/>
            </a:endParaRPr>
          </a:p>
        </p:txBody>
      </p:sp>
      <p:pic>
        <p:nvPicPr>
          <p:cNvPr id="3" name="Рисунок 2" descr="C:\Documents and Settings\Admin\Рабочий стол\для журнала\20160201_110648.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2656" y="4932040"/>
            <a:ext cx="4824534" cy="3024336"/>
          </a:xfrm>
          <a:prstGeom prst="rect">
            <a:avLst/>
          </a:prstGeom>
          <a:noFill/>
          <a:ln>
            <a:noFill/>
          </a:ln>
        </p:spPr>
      </p:pic>
      <p:pic>
        <p:nvPicPr>
          <p:cNvPr id="4" name="Рисунок 3" descr="C:\Documents and Settings\Admin\Рабочий стол\для журнала\20160201_140558.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28800" y="516732"/>
            <a:ext cx="5040555" cy="2880320"/>
          </a:xfrm>
          <a:prstGeom prst="rect">
            <a:avLst/>
          </a:prstGeom>
          <a:noFill/>
          <a:ln>
            <a:noFill/>
          </a:ln>
        </p:spPr>
      </p:pic>
      <p:sp>
        <p:nvSpPr>
          <p:cNvPr id="5" name="Номер слайда 4"/>
          <p:cNvSpPr>
            <a:spLocks noGrp="1"/>
          </p:cNvSpPr>
          <p:nvPr>
            <p:ph type="sldNum" sz="quarter" idx="12"/>
          </p:nvPr>
        </p:nvSpPr>
        <p:spPr/>
        <p:txBody>
          <a:bodyPr/>
          <a:lstStyle/>
          <a:p>
            <a:fld id="{5C04F74E-87E3-4B59-9E87-2E297F912FF4}" type="slidenum">
              <a:rPr lang="ru-RU" smtClean="0">
                <a:solidFill>
                  <a:prstClr val="black">
                    <a:tint val="75000"/>
                  </a:prstClr>
                </a:solidFill>
              </a:rPr>
              <a:pPr/>
              <a:t>25</a:t>
            </a:fld>
            <a:endParaRPr lang="ru-RU">
              <a:solidFill>
                <a:prstClr val="black">
                  <a:tint val="75000"/>
                </a:prstClr>
              </a:solidFill>
            </a:endParaRPr>
          </a:p>
        </p:txBody>
      </p:sp>
      <p:pic>
        <p:nvPicPr>
          <p:cNvPr id="6" name="Picture 18" descr="http://s7.hostingkartinok.com/uploads/images/2014/12/37835d013cfce9d24980ce577950254f.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87993" y="6720329"/>
            <a:ext cx="2418799" cy="239162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8" descr="http://s7.hostingkartinok.com/uploads/images/2014/12/37835d013cfce9d24980ce577950254f.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1400" y="299046"/>
            <a:ext cx="2240614" cy="22154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98257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ижний колонтитул 1"/>
          <p:cNvSpPr>
            <a:spLocks noGrp="1"/>
          </p:cNvSpPr>
          <p:nvPr>
            <p:ph type="ftr" sz="quarter" idx="11"/>
          </p:nvPr>
        </p:nvSpPr>
        <p:spPr/>
        <p:txBody>
          <a:bodyPr/>
          <a:lstStyle/>
          <a:p>
            <a:endParaRPr lang="ru-RU" dirty="0">
              <a:solidFill>
                <a:prstClr val="black">
                  <a:tint val="75000"/>
                </a:prstClr>
              </a:solidFill>
            </a:endParaRPr>
          </a:p>
        </p:txBody>
      </p:sp>
      <p:sp>
        <p:nvSpPr>
          <p:cNvPr id="3" name="Номер слайда 2"/>
          <p:cNvSpPr>
            <a:spLocks noGrp="1"/>
          </p:cNvSpPr>
          <p:nvPr>
            <p:ph type="sldNum" sz="quarter" idx="12"/>
          </p:nvPr>
        </p:nvSpPr>
        <p:spPr/>
        <p:txBody>
          <a:bodyPr/>
          <a:lstStyle/>
          <a:p>
            <a:fld id="{FA51B014-8A27-4827-B65D-DFE0EA422522}" type="slidenum">
              <a:rPr lang="ru-RU" smtClean="0">
                <a:solidFill>
                  <a:prstClr val="black">
                    <a:tint val="75000"/>
                  </a:prstClr>
                </a:solidFill>
              </a:rPr>
              <a:pPr/>
              <a:t>26</a:t>
            </a:fld>
            <a:endParaRPr lang="ru-RU">
              <a:solidFill>
                <a:prstClr val="black">
                  <a:tint val="75000"/>
                </a:prstClr>
              </a:solidFill>
            </a:endParaRPr>
          </a:p>
        </p:txBody>
      </p:sp>
      <p:pic>
        <p:nvPicPr>
          <p:cNvPr id="5" name="Picture 18" descr="http://s7.hostingkartinok.com/uploads/images/2014/12/37835d013cfce9d24980ce577950254f.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081" y="-149801"/>
            <a:ext cx="2798465" cy="2767023"/>
          </a:xfrm>
          <a:prstGeom prst="rect">
            <a:avLst/>
          </a:prstGeom>
          <a:noFill/>
          <a:extLst>
            <a:ext uri="{909E8E84-426E-40DD-AFC4-6F175D3DCCD1}">
              <a14:hiddenFill xmlns:a14="http://schemas.microsoft.com/office/drawing/2010/main">
                <a:solidFill>
                  <a:srgbClr val="FFFFFF"/>
                </a:solidFill>
              </a14:hiddenFill>
            </a:ext>
          </a:extLst>
        </p:spPr>
      </p:pic>
      <p:sp>
        <p:nvSpPr>
          <p:cNvPr id="6" name="Овал 5"/>
          <p:cNvSpPr/>
          <p:nvPr/>
        </p:nvSpPr>
        <p:spPr>
          <a:xfrm>
            <a:off x="626744" y="585638"/>
            <a:ext cx="1472656" cy="1296144"/>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tt-RU" sz="1600" b="1" dirty="0" smtClean="0">
                <a:solidFill>
                  <a:srgbClr val="0070C0"/>
                </a:solidFill>
                <a:latin typeface="Times New Roman" pitchFamily="18" charset="0"/>
                <a:cs typeface="Times New Roman" pitchFamily="18" charset="0"/>
              </a:rPr>
              <a:t>Бездә кунакта</a:t>
            </a:r>
            <a:endParaRPr lang="ru-RU" sz="1600" b="1" dirty="0">
              <a:solidFill>
                <a:srgbClr val="0070C0"/>
              </a:solidFill>
              <a:latin typeface="Times New Roman" pitchFamily="18" charset="0"/>
              <a:cs typeface="Times New Roman" pitchFamily="18" charset="0"/>
            </a:endParaRPr>
          </a:p>
        </p:txBody>
      </p:sp>
      <p:pic>
        <p:nvPicPr>
          <p:cNvPr id="7" name="Рисунок 6" descr="C:\Documents and Settings\Admin\Local Settings\Temporary Internet Files\Content.Word\20160212_150439.jpg"/>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416272" y="2318895"/>
            <a:ext cx="2414364" cy="2235859"/>
          </a:xfrm>
          <a:prstGeom prst="rect">
            <a:avLst/>
          </a:prstGeom>
          <a:noFill/>
          <a:ln>
            <a:noFill/>
          </a:ln>
        </p:spPr>
      </p:pic>
      <p:sp>
        <p:nvSpPr>
          <p:cNvPr id="10" name="Прямоугольник 9"/>
          <p:cNvSpPr/>
          <p:nvPr/>
        </p:nvSpPr>
        <p:spPr>
          <a:xfrm>
            <a:off x="2943618" y="5644279"/>
            <a:ext cx="3581726" cy="2523768"/>
          </a:xfrm>
          <a:prstGeom prst="rect">
            <a:avLst/>
          </a:prstGeom>
        </p:spPr>
        <p:txBody>
          <a:bodyPr wrap="square">
            <a:spAutoFit/>
          </a:bodyPr>
          <a:lstStyle/>
          <a:p>
            <a:r>
              <a:rPr lang="tt-RU" sz="1400" dirty="0" smtClean="0">
                <a:solidFill>
                  <a:srgbClr val="FF0000"/>
                </a:solidFill>
                <a:latin typeface="Times New Roman" pitchFamily="18" charset="0"/>
                <a:cs typeface="Times New Roman" pitchFamily="18" charset="0"/>
              </a:rPr>
              <a:t> </a:t>
            </a:r>
            <a:endParaRPr lang="tt-RU" sz="1400" dirty="0">
              <a:latin typeface="Times New Roman" pitchFamily="18" charset="0"/>
              <a:cs typeface="Times New Roman" pitchFamily="18" charset="0"/>
            </a:endParaRPr>
          </a:p>
          <a:p>
            <a:r>
              <a:rPr lang="tt-RU" sz="1600" dirty="0" smtClean="0">
                <a:latin typeface="Times New Roman" pitchFamily="18" charset="0"/>
                <a:cs typeface="Times New Roman" pitchFamily="18" charset="0"/>
              </a:rPr>
              <a:t>... Ул колганы ике кулы белән чытырдатып кысты. Илнур бу юлы күлмәкне эләктереп алды һәм  боз өстенә менмәкче булып тартыла башлады.Кинәт Кәрим үзенең боздан шууын сизде, һәм аның беләкләрен, тезләрен салкын су өтеп алды. Илнур тарткан саен, ул боз өстенә җәелгән су эченә сөйрәлеп керә иде...</a:t>
            </a:r>
            <a:endParaRPr lang="ru-RU" sz="1600" dirty="0">
              <a:latin typeface="Times New Roman" pitchFamily="18" charset="0"/>
              <a:cs typeface="Times New Roman" pitchFamily="18" charset="0"/>
            </a:endParaRPr>
          </a:p>
        </p:txBody>
      </p:sp>
      <p:pic>
        <p:nvPicPr>
          <p:cNvPr id="2054" name="Picture 6" descr="http://muslimkitap.narod.ru/sadriev_foat.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63208" y="281927"/>
            <a:ext cx="1613076" cy="2407576"/>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04664" y="4644007"/>
            <a:ext cx="2538954" cy="3293209"/>
          </a:xfrm>
          <a:prstGeom prst="rect">
            <a:avLst/>
          </a:prstGeom>
        </p:spPr>
        <p:txBody>
          <a:bodyPr wrap="square">
            <a:spAutoFit/>
          </a:bodyPr>
          <a:lstStyle/>
          <a:p>
            <a:r>
              <a:rPr lang="tt-RU" sz="1600" b="1" dirty="0">
                <a:solidFill>
                  <a:srgbClr val="0070C0"/>
                </a:solidFill>
                <a:latin typeface="Times New Roman" pitchFamily="18" charset="0"/>
                <a:cs typeface="Times New Roman" pitchFamily="18" charset="0"/>
              </a:rPr>
              <a:t>Фоат </a:t>
            </a:r>
            <a:r>
              <a:rPr lang="tt-RU" sz="1600" b="1" dirty="0" smtClean="0">
                <a:solidFill>
                  <a:srgbClr val="0070C0"/>
                </a:solidFill>
                <a:latin typeface="Times New Roman" pitchFamily="18" charset="0"/>
                <a:cs typeface="Times New Roman" pitchFamily="18" charset="0"/>
              </a:rPr>
              <a:t>Садриевның </a:t>
            </a:r>
            <a:r>
              <a:rPr lang="tt-RU" sz="1600" dirty="0" smtClean="0">
                <a:latin typeface="Times New Roman" pitchFamily="18" charset="0"/>
                <a:cs typeface="Times New Roman" pitchFamily="18" charset="0"/>
              </a:rPr>
              <a:t>бүләк иткән“Аппакай”китабын без бик яратып </a:t>
            </a:r>
            <a:r>
              <a:rPr lang="tt-RU" sz="1600" dirty="0">
                <a:latin typeface="Times New Roman" pitchFamily="18" charset="0"/>
                <a:cs typeface="Times New Roman" pitchFamily="18" charset="0"/>
              </a:rPr>
              <a:t>укыдык. “Боз ө</a:t>
            </a:r>
            <a:r>
              <a:rPr lang="tt-RU" sz="1600" dirty="0" smtClean="0">
                <a:latin typeface="Times New Roman" pitchFamily="18" charset="0"/>
                <a:cs typeface="Times New Roman" pitchFamily="18" charset="0"/>
              </a:rPr>
              <a:t>стендә”исемле </a:t>
            </a:r>
            <a:r>
              <a:rPr lang="tt-RU" sz="1600" dirty="0">
                <a:latin typeface="Times New Roman" pitchFamily="18" charset="0"/>
                <a:cs typeface="Times New Roman" pitchFamily="18" charset="0"/>
              </a:rPr>
              <a:t>хикәядә Илнур белән Кәрим кыш көне Ык өстендә йөргәндә бәхетсезлеккә очрыйлар. Шул вакытта зур батырлык күрсәткән Кәримгә </a:t>
            </a:r>
            <a:r>
              <a:rPr lang="tt-RU" sz="1600" dirty="0" smtClean="0">
                <a:latin typeface="Times New Roman" pitchFamily="18" charset="0"/>
                <a:cs typeface="Times New Roman" pitchFamily="18" charset="0"/>
              </a:rPr>
              <a:t> без бик </a:t>
            </a:r>
            <a:r>
              <a:rPr lang="tt-RU" sz="1600" dirty="0">
                <a:latin typeface="Times New Roman" pitchFamily="18" charset="0"/>
                <a:cs typeface="Times New Roman" pitchFamily="18" charset="0"/>
              </a:rPr>
              <a:t>сокландык. Менә чын дус нинди </a:t>
            </a:r>
            <a:r>
              <a:rPr lang="tt-RU" sz="1600" dirty="0" smtClean="0">
                <a:latin typeface="Times New Roman" pitchFamily="18" charset="0"/>
                <a:cs typeface="Times New Roman" pitchFamily="18" charset="0"/>
              </a:rPr>
              <a:t>була ул . </a:t>
            </a:r>
            <a:endParaRPr lang="ru-RU" sz="1600" dirty="0">
              <a:latin typeface="Times New Roman" pitchFamily="18" charset="0"/>
              <a:cs typeface="Times New Roman" pitchFamily="18" charset="0"/>
            </a:endParaRPr>
          </a:p>
        </p:txBody>
      </p:sp>
      <p:pic>
        <p:nvPicPr>
          <p:cNvPr id="11" name="Рисунок 10" descr="C:\Documents and Settings\Admin\Рабочий стол\20160229_190416.jpg"/>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645024" y="3275856"/>
            <a:ext cx="2232248" cy="2368424"/>
          </a:xfrm>
          <a:prstGeom prst="rect">
            <a:avLst/>
          </a:prstGeom>
          <a:noFill/>
          <a:ln>
            <a:noFill/>
          </a:ln>
        </p:spPr>
      </p:pic>
    </p:spTree>
    <p:extLst>
      <p:ext uri="{BB962C8B-B14F-4D97-AF65-F5344CB8AC3E}">
        <p14:creationId xmlns:p14="http://schemas.microsoft.com/office/powerpoint/2010/main" val="203930274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ижний колонтитул 1"/>
          <p:cNvSpPr>
            <a:spLocks noGrp="1"/>
          </p:cNvSpPr>
          <p:nvPr>
            <p:ph type="ftr" sz="quarter" idx="11"/>
          </p:nvPr>
        </p:nvSpPr>
        <p:spPr/>
        <p:txBody>
          <a:bodyPr/>
          <a:lstStyle/>
          <a:p>
            <a:endParaRPr lang="ru-RU">
              <a:solidFill>
                <a:prstClr val="black">
                  <a:tint val="75000"/>
                </a:prstClr>
              </a:solidFill>
            </a:endParaRPr>
          </a:p>
        </p:txBody>
      </p:sp>
      <p:sp>
        <p:nvSpPr>
          <p:cNvPr id="3" name="Номер слайда 2"/>
          <p:cNvSpPr>
            <a:spLocks noGrp="1"/>
          </p:cNvSpPr>
          <p:nvPr>
            <p:ph type="sldNum" sz="quarter" idx="12"/>
          </p:nvPr>
        </p:nvSpPr>
        <p:spPr/>
        <p:txBody>
          <a:bodyPr/>
          <a:lstStyle/>
          <a:p>
            <a:fld id="{FA51B014-8A27-4827-B65D-DFE0EA422522}" type="slidenum">
              <a:rPr lang="ru-RU" smtClean="0">
                <a:solidFill>
                  <a:prstClr val="black">
                    <a:tint val="75000"/>
                  </a:prstClr>
                </a:solidFill>
              </a:rPr>
              <a:pPr/>
              <a:t>27</a:t>
            </a:fld>
            <a:endParaRPr lang="ru-RU">
              <a:solidFill>
                <a:prstClr val="black">
                  <a:tint val="75000"/>
                </a:prstClr>
              </a:solidFill>
            </a:endParaRPr>
          </a:p>
        </p:txBody>
      </p:sp>
      <p:pic>
        <p:nvPicPr>
          <p:cNvPr id="4" name="Рисунок 3" descr="C:\Documents and Settings\Admin\Рабочий стол\20160229_190030.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45376" y="4840465"/>
            <a:ext cx="2505586" cy="3715494"/>
          </a:xfrm>
          <a:prstGeom prst="rect">
            <a:avLst/>
          </a:prstGeom>
          <a:noFill/>
          <a:ln>
            <a:noFill/>
          </a:ln>
        </p:spPr>
      </p:pic>
      <p:sp>
        <p:nvSpPr>
          <p:cNvPr id="5" name="Прямоугольник 4"/>
          <p:cNvSpPr/>
          <p:nvPr/>
        </p:nvSpPr>
        <p:spPr>
          <a:xfrm>
            <a:off x="2348880" y="381307"/>
            <a:ext cx="4090764" cy="892552"/>
          </a:xfrm>
          <a:prstGeom prst="rect">
            <a:avLst/>
          </a:prstGeom>
        </p:spPr>
        <p:txBody>
          <a:bodyPr wrap="square">
            <a:spAutoFit/>
          </a:bodyPr>
          <a:lstStyle/>
          <a:p>
            <a:r>
              <a:rPr lang="tt-RU" b="1" dirty="0">
                <a:solidFill>
                  <a:srgbClr val="0070C0"/>
                </a:solidFill>
                <a:latin typeface="Times New Roman" pitchFamily="18" charset="0"/>
                <a:cs typeface="Times New Roman" pitchFamily="18" charset="0"/>
              </a:rPr>
              <a:t>Фоат абыйны Төркиядә дә </a:t>
            </a:r>
            <a:r>
              <a:rPr lang="tt-RU" b="1" dirty="0" smtClean="0">
                <a:solidFill>
                  <a:srgbClr val="0070C0"/>
                </a:solidFill>
                <a:latin typeface="Times New Roman" pitchFamily="18" charset="0"/>
                <a:cs typeface="Times New Roman" pitchFamily="18" charset="0"/>
              </a:rPr>
              <a:t>беләләр. </a:t>
            </a:r>
            <a:r>
              <a:rPr lang="tt-RU" sz="1600" dirty="0">
                <a:solidFill>
                  <a:srgbClr val="0070C0"/>
                </a:solidFill>
                <a:latin typeface="Times New Roman" pitchFamily="18" charset="0"/>
                <a:cs typeface="Times New Roman" pitchFamily="18" charset="0"/>
              </a:rPr>
              <a:t>Без синең белән горурланабыз, Фоат абый! </a:t>
            </a:r>
            <a:endParaRPr lang="ru-RU" sz="1600" dirty="0">
              <a:solidFill>
                <a:srgbClr val="0070C0"/>
              </a:solidFill>
              <a:latin typeface="Times New Roman" pitchFamily="18" charset="0"/>
              <a:cs typeface="Times New Roman" pitchFamily="18" charset="0"/>
            </a:endParaRPr>
          </a:p>
          <a:p>
            <a:endParaRPr lang="ru-RU" b="1" dirty="0">
              <a:solidFill>
                <a:srgbClr val="0070C0"/>
              </a:solidFill>
              <a:latin typeface="Times New Roman" pitchFamily="18" charset="0"/>
              <a:cs typeface="Times New Roman" pitchFamily="18" charset="0"/>
            </a:endParaRPr>
          </a:p>
        </p:txBody>
      </p:sp>
      <p:pic>
        <p:nvPicPr>
          <p:cNvPr id="6" name="Рисунок 5" descr="C:\Documents and Settings\Admin\Рабочий стол\20160229_185851.jpg"/>
          <p:cNvPicPr/>
          <p:nvPr/>
        </p:nvPicPr>
        <p:blipFill>
          <a:blip r:embed="rId4" cstate="print">
            <a:extLst>
              <a:ext uri="{28A0092B-C50C-407E-A947-70E740481C1C}">
                <a14:useLocalDpi xmlns:a14="http://schemas.microsoft.com/office/drawing/2010/main" val="0"/>
              </a:ext>
            </a:extLst>
          </a:blip>
          <a:srcRect/>
          <a:stretch>
            <a:fillRect/>
          </a:stretch>
        </p:blipFill>
        <p:spPr bwMode="auto">
          <a:xfrm rot="5400000">
            <a:off x="-312425" y="3212266"/>
            <a:ext cx="4109884" cy="2364855"/>
          </a:xfrm>
          <a:prstGeom prst="rect">
            <a:avLst/>
          </a:prstGeom>
          <a:noFill/>
          <a:ln>
            <a:noFill/>
          </a:ln>
        </p:spPr>
      </p:pic>
      <p:sp>
        <p:nvSpPr>
          <p:cNvPr id="7" name="Прямоугольник 6"/>
          <p:cNvSpPr/>
          <p:nvPr/>
        </p:nvSpPr>
        <p:spPr>
          <a:xfrm>
            <a:off x="3429000" y="4255690"/>
            <a:ext cx="3429000" cy="584775"/>
          </a:xfrm>
          <a:prstGeom prst="rect">
            <a:avLst/>
          </a:prstGeom>
        </p:spPr>
        <p:txBody>
          <a:bodyPr>
            <a:spAutoFit/>
          </a:bodyPr>
          <a:lstStyle/>
          <a:p>
            <a:r>
              <a:rPr lang="tt-RU" sz="1400" dirty="0">
                <a:latin typeface="Times New Roman" pitchFamily="18" charset="0"/>
                <a:cs typeface="Times New Roman" pitchFamily="18" charset="0"/>
              </a:rPr>
              <a:t>Кәримнең батырлыгы турында Төркиядә дә балалар укыйлар</a:t>
            </a:r>
            <a:r>
              <a:rPr lang="tt-RU" dirty="0"/>
              <a:t>. </a:t>
            </a:r>
            <a:endParaRPr lang="ru-RU" dirty="0"/>
          </a:p>
        </p:txBody>
      </p:sp>
      <p:sp>
        <p:nvSpPr>
          <p:cNvPr id="8" name="Прямоугольник 7"/>
          <p:cNvSpPr/>
          <p:nvPr/>
        </p:nvSpPr>
        <p:spPr>
          <a:xfrm>
            <a:off x="560088" y="6538326"/>
            <a:ext cx="2580879" cy="1107996"/>
          </a:xfrm>
          <a:prstGeom prst="rect">
            <a:avLst/>
          </a:prstGeom>
        </p:spPr>
        <p:txBody>
          <a:bodyPr wrap="square">
            <a:spAutoFit/>
          </a:bodyPr>
          <a:lstStyle/>
          <a:p>
            <a:r>
              <a:rPr lang="tt-RU" dirty="0" smtClean="0"/>
              <a:t> </a:t>
            </a:r>
            <a:r>
              <a:rPr lang="tt-RU" sz="1600" dirty="0">
                <a:latin typeface="Times New Roman" pitchFamily="18" charset="0"/>
                <a:cs typeface="Times New Roman" pitchFamily="18" charset="0"/>
              </a:rPr>
              <a:t>Фоат абыйның “Боз өстендә”исемле хикәясе шушы җыентыкта урын </a:t>
            </a:r>
            <a:r>
              <a:rPr lang="tt-RU" sz="1600" dirty="0" smtClean="0">
                <a:latin typeface="Times New Roman" pitchFamily="18" charset="0"/>
                <a:cs typeface="Times New Roman" pitchFamily="18" charset="0"/>
              </a:rPr>
              <a:t>алган.</a:t>
            </a:r>
            <a:endParaRPr lang="ru-RU" sz="1600" dirty="0">
              <a:latin typeface="Times New Roman" pitchFamily="18" charset="0"/>
              <a:cs typeface="Times New Roman" pitchFamily="18" charset="0"/>
            </a:endParaRPr>
          </a:p>
        </p:txBody>
      </p:sp>
      <p:pic>
        <p:nvPicPr>
          <p:cNvPr id="9" name="Рисунок 8" descr="C:\Documents and Settings\Admin\Рабочий стол\20160229_190416.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12840" y="1403648"/>
            <a:ext cx="2372360" cy="2697480"/>
          </a:xfrm>
          <a:prstGeom prst="rect">
            <a:avLst/>
          </a:prstGeom>
          <a:noFill/>
          <a:ln>
            <a:noFill/>
          </a:ln>
        </p:spPr>
      </p:pic>
      <p:pic>
        <p:nvPicPr>
          <p:cNvPr id="10" name="Picture 18" descr="http://s7.hostingkartinok.com/uploads/images/2014/12/37835d013cfce9d24980ce577950254f.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149802"/>
            <a:ext cx="2798465" cy="2767023"/>
          </a:xfrm>
          <a:prstGeom prst="rect">
            <a:avLst/>
          </a:prstGeom>
          <a:noFill/>
          <a:extLst>
            <a:ext uri="{909E8E84-426E-40DD-AFC4-6F175D3DCCD1}">
              <a14:hiddenFill xmlns:a14="http://schemas.microsoft.com/office/drawing/2010/main">
                <a:solidFill>
                  <a:srgbClr val="FFFFFF"/>
                </a:solidFill>
              </a14:hiddenFill>
            </a:ext>
          </a:extLst>
        </p:spPr>
      </p:pic>
      <p:sp>
        <p:nvSpPr>
          <p:cNvPr id="11" name="Овал 10"/>
          <p:cNvSpPr/>
          <p:nvPr/>
        </p:nvSpPr>
        <p:spPr>
          <a:xfrm>
            <a:off x="626744" y="585638"/>
            <a:ext cx="1472656" cy="1296144"/>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tt-RU" sz="1600" b="1" dirty="0" smtClean="0">
                <a:solidFill>
                  <a:srgbClr val="0070C0"/>
                </a:solidFill>
                <a:latin typeface="Times New Roman" pitchFamily="18" charset="0"/>
                <a:cs typeface="Times New Roman" pitchFamily="18" charset="0"/>
              </a:rPr>
              <a:t>Бездә кунакта</a:t>
            </a:r>
            <a:endParaRPr lang="ru-RU" sz="1600"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63543427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ижний колонтитул 1"/>
          <p:cNvSpPr>
            <a:spLocks noGrp="1"/>
          </p:cNvSpPr>
          <p:nvPr>
            <p:ph type="ftr" sz="quarter" idx="11"/>
          </p:nvPr>
        </p:nvSpPr>
        <p:spPr/>
        <p:txBody>
          <a:bodyPr/>
          <a:lstStyle/>
          <a:p>
            <a:endParaRPr lang="ru-RU">
              <a:solidFill>
                <a:prstClr val="black">
                  <a:tint val="75000"/>
                </a:prstClr>
              </a:solidFill>
            </a:endParaRPr>
          </a:p>
        </p:txBody>
      </p:sp>
      <p:sp>
        <p:nvSpPr>
          <p:cNvPr id="3" name="Номер слайда 2"/>
          <p:cNvSpPr>
            <a:spLocks noGrp="1"/>
          </p:cNvSpPr>
          <p:nvPr>
            <p:ph type="sldNum" sz="quarter" idx="12"/>
          </p:nvPr>
        </p:nvSpPr>
        <p:spPr/>
        <p:txBody>
          <a:bodyPr/>
          <a:lstStyle/>
          <a:p>
            <a:fld id="{FA51B014-8A27-4827-B65D-DFE0EA422522}" type="slidenum">
              <a:rPr lang="ru-RU" smtClean="0">
                <a:solidFill>
                  <a:prstClr val="black">
                    <a:tint val="75000"/>
                  </a:prstClr>
                </a:solidFill>
              </a:rPr>
              <a:pPr/>
              <a:t>28</a:t>
            </a:fld>
            <a:endParaRPr lang="ru-RU">
              <a:solidFill>
                <a:prstClr val="black">
                  <a:tint val="75000"/>
                </a:prstClr>
              </a:solidFill>
            </a:endParaRPr>
          </a:p>
        </p:txBody>
      </p:sp>
      <p:pic>
        <p:nvPicPr>
          <p:cNvPr id="4" name="Picture 18" descr="http://s7.hostingkartinok.com/uploads/images/2014/12/37835d013cfce9d24980ce577950254f.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5195" y="-252537"/>
            <a:ext cx="2798465" cy="2767023"/>
          </a:xfrm>
          <a:prstGeom prst="rect">
            <a:avLst/>
          </a:prstGeom>
          <a:noFill/>
          <a:extLst>
            <a:ext uri="{909E8E84-426E-40DD-AFC4-6F175D3DCCD1}">
              <a14:hiddenFill xmlns:a14="http://schemas.microsoft.com/office/drawing/2010/main">
                <a:solidFill>
                  <a:srgbClr val="FFFFFF"/>
                </a:solidFill>
              </a14:hiddenFill>
            </a:ext>
          </a:extLst>
        </p:spPr>
      </p:pic>
      <p:sp>
        <p:nvSpPr>
          <p:cNvPr id="5" name="Овал 4"/>
          <p:cNvSpPr/>
          <p:nvPr/>
        </p:nvSpPr>
        <p:spPr>
          <a:xfrm>
            <a:off x="320942" y="482903"/>
            <a:ext cx="1613696" cy="1296144"/>
          </a:xfrm>
          <a:prstGeom prst="ellipse">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tt-RU" sz="1600" b="1" dirty="0" smtClean="0">
                <a:solidFill>
                  <a:srgbClr val="0070C0"/>
                </a:solidFill>
                <a:latin typeface="Times New Roman" pitchFamily="18" charset="0"/>
                <a:cs typeface="Times New Roman" pitchFamily="18" charset="0"/>
              </a:rPr>
              <a:t>Бездә кунакта</a:t>
            </a:r>
            <a:endParaRPr lang="ru-RU" sz="1600" b="1" dirty="0">
              <a:solidFill>
                <a:srgbClr val="0070C0"/>
              </a:solidFill>
              <a:latin typeface="Times New Roman" pitchFamily="18" charset="0"/>
              <a:cs typeface="Times New Roman" pitchFamily="18" charset="0"/>
            </a:endParaRPr>
          </a:p>
        </p:txBody>
      </p:sp>
      <p:pic>
        <p:nvPicPr>
          <p:cNvPr id="7" name="Рисунок 6" descr="http://muzagit.ru/wp-content/uploads/2015/10/Muzagit-009-NXPowerLite.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05014" y="482903"/>
            <a:ext cx="1224136" cy="1621418"/>
          </a:xfrm>
          <a:prstGeom prst="rect">
            <a:avLst/>
          </a:prstGeom>
          <a:noFill/>
          <a:ln>
            <a:solidFill>
              <a:schemeClr val="accent1"/>
            </a:solidFill>
          </a:ln>
        </p:spPr>
      </p:pic>
      <p:sp>
        <p:nvSpPr>
          <p:cNvPr id="8" name="Прямоугольник 7"/>
          <p:cNvSpPr/>
          <p:nvPr/>
        </p:nvSpPr>
        <p:spPr>
          <a:xfrm>
            <a:off x="3396693" y="1866701"/>
            <a:ext cx="4240777" cy="4093428"/>
          </a:xfrm>
          <a:prstGeom prst="rect">
            <a:avLst/>
          </a:prstGeom>
        </p:spPr>
        <p:txBody>
          <a:bodyPr wrap="square">
            <a:spAutoFit/>
          </a:bodyPr>
          <a:lstStyle/>
          <a:p>
            <a:endParaRPr lang="tt-RU" dirty="0" smtClean="0">
              <a:solidFill>
                <a:srgbClr val="FF0000"/>
              </a:solidFill>
              <a:latin typeface="Times New Roman" pitchFamily="18" charset="0"/>
              <a:cs typeface="Times New Roman" pitchFamily="18" charset="0"/>
            </a:endParaRPr>
          </a:p>
          <a:p>
            <a:r>
              <a:rPr lang="tt-RU" dirty="0" smtClean="0">
                <a:solidFill>
                  <a:srgbClr val="FF0000"/>
                </a:solidFill>
                <a:latin typeface="Times New Roman" pitchFamily="18" charset="0"/>
                <a:cs typeface="Times New Roman" pitchFamily="18" charset="0"/>
              </a:rPr>
              <a:t>Чын кар кызы бастырдык</a:t>
            </a:r>
            <a:endParaRPr lang="ru-RU" dirty="0" smtClean="0">
              <a:solidFill>
                <a:srgbClr val="FF0000"/>
              </a:solidFill>
              <a:latin typeface="Times New Roman" pitchFamily="18" charset="0"/>
              <a:cs typeface="Times New Roman" pitchFamily="18" charset="0"/>
            </a:endParaRPr>
          </a:p>
          <a:p>
            <a:r>
              <a:rPr lang="ru-RU" sz="1400" dirty="0" err="1" smtClean="0">
                <a:latin typeface="Times New Roman" pitchFamily="18" charset="0"/>
                <a:cs typeface="Times New Roman" pitchFamily="18" charset="0"/>
              </a:rPr>
              <a:t>Яңа</a:t>
            </a:r>
            <a:r>
              <a:rPr lang="ru-RU" sz="1400" dirty="0" smtClean="0">
                <a:latin typeface="Times New Roman" pitchFamily="18" charset="0"/>
                <a:cs typeface="Times New Roman" pitchFamily="18" charset="0"/>
              </a:rPr>
              <a:t> ел </a:t>
            </a:r>
            <a:r>
              <a:rPr lang="ru-RU" sz="1400" dirty="0" err="1" smtClean="0">
                <a:latin typeface="Times New Roman" pitchFamily="18" charset="0"/>
                <a:cs typeface="Times New Roman" pitchFamily="18" charset="0"/>
              </a:rPr>
              <a:t>җитәр</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алдыннан</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Без тик </a:t>
            </a:r>
            <a:r>
              <a:rPr lang="ru-RU" sz="1400" dirty="0" err="1" smtClean="0">
                <a:latin typeface="Times New Roman" pitchFamily="18" charset="0"/>
                <a:cs typeface="Times New Roman" pitchFamily="18" charset="0"/>
              </a:rPr>
              <a:t>кенә</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ятмыйбыз</a:t>
            </a:r>
            <a:r>
              <a:rPr lang="ru-RU" sz="1400" dirty="0" smtClean="0">
                <a:latin typeface="Times New Roman" pitchFamily="18" charset="0"/>
                <a:cs typeface="Times New Roman" pitchFamily="18" charset="0"/>
              </a:rPr>
              <a:t>.</a:t>
            </a:r>
            <a:br>
              <a:rPr lang="ru-RU" sz="1400" dirty="0" smtClean="0">
                <a:latin typeface="Times New Roman" pitchFamily="18" charset="0"/>
                <a:cs typeface="Times New Roman" pitchFamily="18" charset="0"/>
              </a:rPr>
            </a:br>
            <a:r>
              <a:rPr lang="ru-RU" sz="1400" dirty="0" err="1" smtClean="0">
                <a:latin typeface="Times New Roman" pitchFamily="18" charset="0"/>
                <a:cs typeface="Times New Roman" pitchFamily="18" charset="0"/>
              </a:rPr>
              <a:t>Сыйныфташларыбыз</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белән</a:t>
            </a:r>
            <a:r>
              <a:rPr lang="ru-RU" sz="1400" dirty="0" smtClean="0">
                <a:latin typeface="Times New Roman" pitchFamily="18" charset="0"/>
                <a:cs typeface="Times New Roman" pitchFamily="18" charset="0"/>
              </a:rPr>
              <a:t>,</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Кардан </a:t>
            </a:r>
            <a:r>
              <a:rPr lang="ru-RU" sz="1400" dirty="0" err="1" smtClean="0">
                <a:latin typeface="Times New Roman" pitchFamily="18" charset="0"/>
                <a:cs typeface="Times New Roman" pitchFamily="18" charset="0"/>
              </a:rPr>
              <a:t>сыннар</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ясыйбыз</a:t>
            </a:r>
            <a:r>
              <a:rPr lang="ru-RU" sz="1400" dirty="0" smtClean="0">
                <a:latin typeface="Times New Roman" pitchFamily="18" charset="0"/>
                <a:cs typeface="Times New Roman" pitchFamily="18" charset="0"/>
              </a:rPr>
              <a:t>.</a:t>
            </a:r>
          </a:p>
          <a:p>
            <a:r>
              <a:rPr lang="ru-RU" sz="1400" dirty="0" err="1" smtClean="0">
                <a:latin typeface="Times New Roman" pitchFamily="18" charset="0"/>
                <a:cs typeface="Times New Roman" pitchFamily="18" charset="0"/>
              </a:rPr>
              <a:t>Үсеп</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чыга</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ак</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аюлар</a:t>
            </a:r>
            <a:r>
              <a:rPr lang="ru-RU" sz="1400" dirty="0" smtClean="0">
                <a:latin typeface="Times New Roman" pitchFamily="18" charset="0"/>
                <a:cs typeface="Times New Roman" pitchFamily="18" charset="0"/>
              </a:rPr>
              <a:t>,</a:t>
            </a:r>
            <a:br>
              <a:rPr lang="ru-RU" sz="1400" dirty="0" smtClean="0">
                <a:latin typeface="Times New Roman" pitchFamily="18" charset="0"/>
                <a:cs typeface="Times New Roman" pitchFamily="18" charset="0"/>
              </a:rPr>
            </a:br>
            <a:r>
              <a:rPr lang="ru-RU" sz="1400" dirty="0" err="1" smtClean="0">
                <a:latin typeface="Times New Roman" pitchFamily="18" charset="0"/>
                <a:cs typeface="Times New Roman" pitchFamily="18" charset="0"/>
              </a:rPr>
              <a:t>Кабаннар</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ташбакалар</a:t>
            </a:r>
            <a:r>
              <a:rPr lang="ru-RU" sz="1400" dirty="0" smtClean="0">
                <a:latin typeface="Times New Roman" pitchFamily="18" charset="0"/>
                <a:cs typeface="Times New Roman" pitchFamily="18" charset="0"/>
              </a:rPr>
              <a:t>.</a:t>
            </a:r>
            <a:br>
              <a:rPr lang="ru-RU" sz="1400" dirty="0" smtClean="0">
                <a:latin typeface="Times New Roman" pitchFamily="18" charset="0"/>
                <a:cs typeface="Times New Roman" pitchFamily="18" charset="0"/>
              </a:rPr>
            </a:br>
            <a:r>
              <a:rPr lang="ru-RU" sz="1400" dirty="0" err="1" smtClean="0">
                <a:latin typeface="Times New Roman" pitchFamily="18" charset="0"/>
                <a:cs typeface="Times New Roman" pitchFamily="18" charset="0"/>
              </a:rPr>
              <a:t>Күз</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ачып</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йомган</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арада</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err="1" smtClean="0">
                <a:latin typeface="Times New Roman" pitchFamily="18" charset="0"/>
                <a:cs typeface="Times New Roman" pitchFamily="18" charset="0"/>
              </a:rPr>
              <a:t>Крокодиллар</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калкалар</a:t>
            </a:r>
            <a:r>
              <a:rPr lang="ru-RU" sz="1400" dirty="0" smtClean="0">
                <a:latin typeface="Times New Roman" pitchFamily="18" charset="0"/>
                <a:cs typeface="Times New Roman" pitchFamily="18" charset="0"/>
              </a:rPr>
              <a:t>.</a:t>
            </a:r>
          </a:p>
          <a:p>
            <a:r>
              <a:rPr lang="ru-RU" sz="1400" dirty="0" err="1" smtClean="0">
                <a:latin typeface="Times New Roman" pitchFamily="18" charset="0"/>
                <a:cs typeface="Times New Roman" pitchFamily="18" charset="0"/>
              </a:rPr>
              <a:t>Шундый</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охшатып</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ясадык</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Кыш </a:t>
            </a:r>
            <a:r>
              <a:rPr lang="ru-RU" sz="1400" dirty="0" err="1" smtClean="0">
                <a:latin typeface="Times New Roman" pitchFamily="18" charset="0"/>
                <a:cs typeface="Times New Roman" pitchFamily="18" charset="0"/>
              </a:rPr>
              <a:t>бабайның</a:t>
            </a:r>
            <a:r>
              <a:rPr lang="ru-RU" sz="1400" dirty="0" smtClean="0">
                <a:latin typeface="Times New Roman" pitchFamily="18" charset="0"/>
                <a:cs typeface="Times New Roman" pitchFamily="18" charset="0"/>
              </a:rPr>
              <a:t> да </a:t>
            </a:r>
            <a:r>
              <a:rPr lang="ru-RU" sz="1400" dirty="0" err="1" smtClean="0">
                <a:latin typeface="Times New Roman" pitchFamily="18" charset="0"/>
                <a:cs typeface="Times New Roman" pitchFamily="18" charset="0"/>
              </a:rPr>
              <a:t>сынын</a:t>
            </a:r>
            <a:r>
              <a:rPr lang="ru-RU" sz="1400" dirty="0" smtClean="0">
                <a:latin typeface="Times New Roman" pitchFamily="18" charset="0"/>
                <a:cs typeface="Times New Roman" pitchFamily="18" charset="0"/>
              </a:rPr>
              <a:t>.</a:t>
            </a:r>
            <a:br>
              <a:rPr lang="ru-RU" sz="1400" dirty="0" smtClean="0">
                <a:latin typeface="Times New Roman" pitchFamily="18" charset="0"/>
                <a:cs typeface="Times New Roman" pitchFamily="18" charset="0"/>
              </a:rPr>
            </a:br>
            <a:r>
              <a:rPr lang="ru-RU" sz="1400" dirty="0" err="1" smtClean="0">
                <a:latin typeface="Times New Roman" pitchFamily="18" charset="0"/>
                <a:cs typeface="Times New Roman" pitchFamily="18" charset="0"/>
              </a:rPr>
              <a:t>Бастырып</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куйдык</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янына</a:t>
            </a:r>
            <a:r>
              <a:rPr lang="ru-RU" sz="1400" dirty="0" smtClean="0">
                <a:latin typeface="Times New Roman" pitchFamily="18" charset="0"/>
                <a:cs typeface="Times New Roman" pitchFamily="18" charset="0"/>
              </a:rPr>
              <a:t/>
            </a:r>
            <a:br>
              <a:rPr lang="ru-RU" sz="1400" dirty="0" smtClean="0">
                <a:latin typeface="Times New Roman" pitchFamily="18" charset="0"/>
                <a:cs typeface="Times New Roman" pitchFamily="18" charset="0"/>
              </a:rPr>
            </a:br>
            <a:r>
              <a:rPr lang="ru-RU" sz="1400" dirty="0" smtClean="0">
                <a:latin typeface="Times New Roman" pitchFamily="18" charset="0"/>
                <a:cs typeface="Times New Roman" pitchFamily="18" charset="0"/>
              </a:rPr>
              <a:t>Кар </a:t>
            </a:r>
            <a:r>
              <a:rPr lang="ru-RU" sz="1400" dirty="0" err="1" smtClean="0">
                <a:latin typeface="Times New Roman" pitchFamily="18" charset="0"/>
                <a:cs typeface="Times New Roman" pitchFamily="18" charset="0"/>
              </a:rPr>
              <a:t>кызының</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чып</a:t>
            </a:r>
            <a:r>
              <a:rPr lang="ru-RU" sz="1400" dirty="0" smtClean="0">
                <a:latin typeface="Times New Roman" pitchFamily="18" charset="0"/>
                <a:cs typeface="Times New Roman" pitchFamily="18" charset="0"/>
              </a:rPr>
              <a:t> – </a:t>
            </a:r>
            <a:r>
              <a:rPr lang="ru-RU" sz="1400" dirty="0" err="1" smtClean="0">
                <a:latin typeface="Times New Roman" pitchFamily="18" charset="0"/>
                <a:cs typeface="Times New Roman" pitchFamily="18" charset="0"/>
              </a:rPr>
              <a:t>чынын</a:t>
            </a:r>
            <a:r>
              <a:rPr lang="ru-RU" sz="1400" dirty="0" smtClean="0">
                <a:latin typeface="Times New Roman" pitchFamily="18" charset="0"/>
                <a:cs typeface="Times New Roman" pitchFamily="18" charset="0"/>
              </a:rPr>
              <a:t>.</a:t>
            </a:r>
          </a:p>
          <a:p>
            <a:r>
              <a:rPr lang="ru-RU" sz="1400" dirty="0" err="1" smtClean="0">
                <a:latin typeface="Times New Roman" pitchFamily="18" charset="0"/>
                <a:cs typeface="Times New Roman" pitchFamily="18" charset="0"/>
              </a:rPr>
              <a:t>Безнең</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сыйныф</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кызы</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шул</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ул</a:t>
            </a:r>
            <a:r>
              <a:rPr lang="ru-RU" sz="1400" dirty="0" smtClean="0">
                <a:latin typeface="Times New Roman" pitchFamily="18" charset="0"/>
                <a:cs typeface="Times New Roman" pitchFamily="18" charset="0"/>
              </a:rPr>
              <a:t>,</a:t>
            </a:r>
            <a:br>
              <a:rPr lang="ru-RU" sz="1400" dirty="0" smtClean="0">
                <a:latin typeface="Times New Roman" pitchFamily="18" charset="0"/>
                <a:cs typeface="Times New Roman" pitchFamily="18" charset="0"/>
              </a:rPr>
            </a:br>
            <a:r>
              <a:rPr lang="ru-RU" sz="1400" dirty="0" err="1" smtClean="0">
                <a:latin typeface="Times New Roman" pitchFamily="18" charset="0"/>
                <a:cs typeface="Times New Roman" pitchFamily="18" charset="0"/>
              </a:rPr>
              <a:t>Килешеп</a:t>
            </a:r>
            <a:r>
              <a:rPr lang="ru-RU" sz="1400" dirty="0" smtClean="0">
                <a:latin typeface="Times New Roman" pitchFamily="18" charset="0"/>
                <a:cs typeface="Times New Roman" pitchFamily="18" charset="0"/>
              </a:rPr>
              <a:t> тора </a:t>
            </a:r>
            <a:r>
              <a:rPr lang="ru-RU" sz="1400" dirty="0" err="1" smtClean="0">
                <a:latin typeface="Times New Roman" pitchFamily="18" charset="0"/>
                <a:cs typeface="Times New Roman" pitchFamily="18" charset="0"/>
              </a:rPr>
              <a:t>үзенә</a:t>
            </a:r>
            <a:r>
              <a:rPr lang="ru-RU" sz="1400" dirty="0" smtClean="0">
                <a:latin typeface="Times New Roman" pitchFamily="18" charset="0"/>
                <a:cs typeface="Times New Roman" pitchFamily="18" charset="0"/>
              </a:rPr>
              <a:t>.</a:t>
            </a:r>
            <a:br>
              <a:rPr lang="ru-RU" sz="1400" dirty="0" smtClean="0">
                <a:latin typeface="Times New Roman" pitchFamily="18" charset="0"/>
                <a:cs typeface="Times New Roman" pitchFamily="18" charset="0"/>
              </a:rPr>
            </a:br>
            <a:r>
              <a:rPr lang="ru-RU" sz="1400" dirty="0" err="1" smtClean="0">
                <a:latin typeface="Times New Roman" pitchFamily="18" charset="0"/>
                <a:cs typeface="Times New Roman" pitchFamily="18" charset="0"/>
              </a:rPr>
              <a:t>Чәчләрендә</a:t>
            </a:r>
            <a:r>
              <a:rPr lang="ru-RU" sz="1400" dirty="0" smtClean="0">
                <a:latin typeface="Times New Roman" pitchFamily="18" charset="0"/>
                <a:cs typeface="Times New Roman" pitchFamily="18" charset="0"/>
              </a:rPr>
              <a:t> ап – </a:t>
            </a:r>
            <a:r>
              <a:rPr lang="ru-RU" sz="1400" dirty="0" err="1" smtClean="0">
                <a:latin typeface="Times New Roman" pitchFamily="18" charset="0"/>
                <a:cs typeface="Times New Roman" pitchFamily="18" charset="0"/>
              </a:rPr>
              <a:t>ак</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карлар</a:t>
            </a:r>
            <a:r>
              <a:rPr lang="ru-RU" sz="1400" dirty="0" smtClean="0">
                <a:latin typeface="Times New Roman" pitchFamily="18" charset="0"/>
                <a:cs typeface="Times New Roman" pitchFamily="18" charset="0"/>
              </a:rPr>
              <a:t>,</a:t>
            </a:r>
            <a:br>
              <a:rPr lang="ru-RU" sz="1400" dirty="0" smtClean="0">
                <a:latin typeface="Times New Roman" pitchFamily="18" charset="0"/>
                <a:cs typeface="Times New Roman" pitchFamily="18" charset="0"/>
              </a:rPr>
            </a:br>
            <a:r>
              <a:rPr lang="ru-RU" sz="1400" dirty="0" err="1" smtClean="0">
                <a:latin typeface="Times New Roman" pitchFamily="18" charset="0"/>
                <a:cs typeface="Times New Roman" pitchFamily="18" charset="0"/>
              </a:rPr>
              <a:t>Тимәсен</a:t>
            </a:r>
            <a:r>
              <a:rPr lang="ru-RU" sz="1400" dirty="0" smtClean="0">
                <a:latin typeface="Times New Roman" pitchFamily="18" charset="0"/>
                <a:cs typeface="Times New Roman" pitchFamily="18" charset="0"/>
              </a:rPr>
              <a:t> тик </a:t>
            </a:r>
            <a:r>
              <a:rPr lang="ru-RU" sz="1400" dirty="0" err="1" smtClean="0">
                <a:latin typeface="Times New Roman" pitchFamily="18" charset="0"/>
                <a:cs typeface="Times New Roman" pitchFamily="18" charset="0"/>
              </a:rPr>
              <a:t>күз</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генә</a:t>
            </a:r>
            <a:r>
              <a:rPr lang="ru-RU" sz="1400" dirty="0" smtClean="0">
                <a:latin typeface="Times New Roman" pitchFamily="18" charset="0"/>
                <a:cs typeface="Times New Roman" pitchFamily="18" charset="0"/>
              </a:rPr>
              <a:t>. </a:t>
            </a:r>
            <a:endParaRPr lang="ru-RU" sz="1400" dirty="0">
              <a:latin typeface="Times New Roman" pitchFamily="18" charset="0"/>
              <a:cs typeface="Times New Roman" pitchFamily="18" charset="0"/>
            </a:endParaRPr>
          </a:p>
        </p:txBody>
      </p:sp>
      <p:pic>
        <p:nvPicPr>
          <p:cNvPr id="9" name="Объект 3" descr="C:\Documents and Settings\Admin\Рабочий стол\для журнала\Новая папка (2)\20160203_145119.jpg"/>
          <p:cNvPicPr>
            <a:picLocks/>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8495" y="2514486"/>
            <a:ext cx="2820025" cy="2736304"/>
          </a:xfrm>
          <a:prstGeom prst="rect">
            <a:avLst/>
          </a:prstGeom>
          <a:noFill/>
          <a:ln>
            <a:solidFill>
              <a:schemeClr val="tx2">
                <a:lumMod val="60000"/>
                <a:lumOff val="40000"/>
              </a:schemeClr>
            </a:solidFill>
          </a:ln>
        </p:spPr>
      </p:pic>
      <p:sp>
        <p:nvSpPr>
          <p:cNvPr id="10" name="Прямоугольник 9"/>
          <p:cNvSpPr/>
          <p:nvPr/>
        </p:nvSpPr>
        <p:spPr>
          <a:xfrm>
            <a:off x="613768" y="5360025"/>
            <a:ext cx="3394993" cy="3293209"/>
          </a:xfrm>
          <a:prstGeom prst="rect">
            <a:avLst/>
          </a:prstGeom>
        </p:spPr>
        <p:txBody>
          <a:bodyPr wrap="square">
            <a:spAutoFit/>
          </a:bodyPr>
          <a:lstStyle/>
          <a:p>
            <a:r>
              <a:rPr lang="ru-RU" sz="1600" b="1" dirty="0" err="1">
                <a:solidFill>
                  <a:srgbClr val="FF0000"/>
                </a:solidFill>
                <a:latin typeface="Times New Roman" pitchFamily="18" charset="0"/>
                <a:cs typeface="Times New Roman" pitchFamily="18" charset="0"/>
              </a:rPr>
              <a:t>Менә</a:t>
            </a:r>
            <a:r>
              <a:rPr lang="ru-RU" sz="1600" b="1" dirty="0">
                <a:solidFill>
                  <a:srgbClr val="FF0000"/>
                </a:solidFill>
                <a:latin typeface="Times New Roman" pitchFamily="18" charset="0"/>
                <a:cs typeface="Times New Roman" pitchFamily="18" charset="0"/>
              </a:rPr>
              <a:t> </a:t>
            </a:r>
            <a:r>
              <a:rPr lang="ru-RU" sz="1600" b="1" dirty="0" err="1">
                <a:solidFill>
                  <a:srgbClr val="FF0000"/>
                </a:solidFill>
                <a:latin typeface="Times New Roman" pitchFamily="18" charset="0"/>
                <a:cs typeface="Times New Roman" pitchFamily="18" charset="0"/>
              </a:rPr>
              <a:t>сиңа</a:t>
            </a:r>
            <a:r>
              <a:rPr lang="ru-RU" sz="1600" b="1" dirty="0">
                <a:solidFill>
                  <a:srgbClr val="FF0000"/>
                </a:solidFill>
                <a:latin typeface="Times New Roman" pitchFamily="18" charset="0"/>
                <a:cs typeface="Times New Roman" pitchFamily="18" charset="0"/>
              </a:rPr>
              <a:t> </a:t>
            </a:r>
            <a:r>
              <a:rPr lang="ru-RU" sz="1600" b="1" dirty="0" err="1">
                <a:solidFill>
                  <a:srgbClr val="FF0000"/>
                </a:solidFill>
                <a:latin typeface="Times New Roman" pitchFamily="18" charset="0"/>
                <a:cs typeface="Times New Roman" pitchFamily="18" charset="0"/>
              </a:rPr>
              <a:t>шугалак</a:t>
            </a:r>
            <a:endParaRPr lang="ru-RU" sz="1600" dirty="0">
              <a:solidFill>
                <a:srgbClr val="FF0000"/>
              </a:solidFill>
              <a:latin typeface="Times New Roman" pitchFamily="18" charset="0"/>
              <a:cs typeface="Times New Roman" pitchFamily="18" charset="0"/>
            </a:endParaRPr>
          </a:p>
          <a:p>
            <a:r>
              <a:rPr lang="ru-RU" sz="1600" dirty="0" err="1">
                <a:latin typeface="Times New Roman" pitchFamily="18" charset="0"/>
                <a:cs typeface="Times New Roman" pitchFamily="18" charset="0"/>
              </a:rPr>
              <a:t>Яңа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елга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матур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итеп</a:t>
            </a:r>
            <a:r>
              <a:rPr lang="ru-RU" sz="1600" dirty="0">
                <a:latin typeface="Times New Roman" pitchFamily="18" charset="0"/>
                <a:cs typeface="Times New Roman" pitchFamily="18" charset="0"/>
              </a:rPr>
              <a:t/>
            </a:r>
            <a:br>
              <a:rPr lang="ru-RU" sz="1600" dirty="0">
                <a:latin typeface="Times New Roman" pitchFamily="18" charset="0"/>
                <a:cs typeface="Times New Roman" pitchFamily="18" charset="0"/>
              </a:rPr>
            </a:br>
            <a:r>
              <a:rPr lang="ru-RU" sz="1600" dirty="0" err="1">
                <a:latin typeface="Times New Roman" pitchFamily="18" charset="0"/>
                <a:cs typeface="Times New Roman" pitchFamily="18" charset="0"/>
              </a:rPr>
              <a:t>Ясап</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куйдык</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шугалак</a:t>
            </a:r>
            <a:r>
              <a:rPr lang="ru-RU" sz="1600" dirty="0">
                <a:latin typeface="Times New Roman" pitchFamily="18" charset="0"/>
                <a:cs typeface="Times New Roman" pitchFamily="18" charset="0"/>
              </a:rPr>
              <a:t>.</a:t>
            </a:r>
            <a:br>
              <a:rPr lang="ru-RU" sz="1600" dirty="0">
                <a:latin typeface="Times New Roman" pitchFamily="18" charset="0"/>
                <a:cs typeface="Times New Roman" pitchFamily="18" charset="0"/>
              </a:rPr>
            </a:br>
            <a:r>
              <a:rPr lang="ru-RU" sz="1600" dirty="0" err="1">
                <a:latin typeface="Times New Roman" pitchFamily="18" charset="0"/>
                <a:cs typeface="Times New Roman" pitchFamily="18" charset="0"/>
              </a:rPr>
              <a:t>Өлкәннәр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дә</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йөрде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әле</a:t>
            </a:r>
            <a:r>
              <a:rPr lang="ru-RU" sz="1600" dirty="0">
                <a:latin typeface="Times New Roman" pitchFamily="18" charset="0"/>
                <a:cs typeface="Times New Roman" pitchFamily="18" charset="0"/>
              </a:rPr>
              <a:t/>
            </a:r>
            <a:br>
              <a:rPr lang="ru-RU" sz="1600" dirty="0">
                <a:latin typeface="Times New Roman" pitchFamily="18" charset="0"/>
                <a:cs typeface="Times New Roman" pitchFamily="18" charset="0"/>
              </a:rPr>
            </a:br>
            <a:r>
              <a:rPr lang="ru-RU" sz="1600" dirty="0" err="1">
                <a:latin typeface="Times New Roman" pitchFamily="18" charset="0"/>
                <a:cs typeface="Times New Roman" pitchFamily="18" charset="0"/>
              </a:rPr>
              <a:t>Шугалакта</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шугалап</a:t>
            </a:r>
            <a:r>
              <a:rPr lang="ru-RU" sz="1600" dirty="0">
                <a:latin typeface="Times New Roman" pitchFamily="18" charset="0"/>
                <a:cs typeface="Times New Roman" pitchFamily="18" charset="0"/>
              </a:rPr>
              <a:t>.</a:t>
            </a:r>
          </a:p>
          <a:p>
            <a:r>
              <a:rPr lang="ru-RU" sz="1600" dirty="0">
                <a:latin typeface="Times New Roman" pitchFamily="18" charset="0"/>
                <a:cs typeface="Times New Roman" pitchFamily="18" charset="0"/>
              </a:rPr>
              <a:t>Ә </a:t>
            </a:r>
            <a:r>
              <a:rPr lang="ru-RU" sz="1600" dirty="0" err="1">
                <a:latin typeface="Times New Roman" pitchFamily="18" charset="0"/>
                <a:cs typeface="Times New Roman" pitchFamily="18" charset="0"/>
              </a:rPr>
              <a:t>беркөнне</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иртә</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белән</a:t>
            </a:r>
            <a:r>
              <a:rPr lang="ru-RU" sz="1600" dirty="0">
                <a:latin typeface="Times New Roman" pitchFamily="18" charset="0"/>
                <a:cs typeface="Times New Roman" pitchFamily="18" charset="0"/>
              </a:rPr>
              <a:t/>
            </a:r>
            <a:br>
              <a:rPr lang="ru-RU" sz="1600" dirty="0">
                <a:latin typeface="Times New Roman" pitchFamily="18" charset="0"/>
                <a:cs typeface="Times New Roman" pitchFamily="18" charset="0"/>
              </a:rPr>
            </a:br>
            <a:r>
              <a:rPr lang="ru-RU" sz="1600" dirty="0" err="1">
                <a:latin typeface="Times New Roman" pitchFamily="18" charset="0"/>
                <a:cs typeface="Times New Roman" pitchFamily="18" charset="0"/>
              </a:rPr>
              <a:t>Карасак</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шугалакка</a:t>
            </a:r>
            <a:r>
              <a:rPr lang="ru-RU" sz="1600" dirty="0">
                <a:latin typeface="Times New Roman" pitchFamily="18" charset="0"/>
                <a:cs typeface="Times New Roman" pitchFamily="18" charset="0"/>
              </a:rPr>
              <a:t>,</a:t>
            </a:r>
            <a:br>
              <a:rPr lang="ru-RU" sz="1600" dirty="0">
                <a:latin typeface="Times New Roman" pitchFamily="18" charset="0"/>
                <a:cs typeface="Times New Roman" pitchFamily="18" charset="0"/>
              </a:rPr>
            </a:br>
            <a:r>
              <a:rPr lang="ru-RU" sz="1600" dirty="0">
                <a:latin typeface="Times New Roman" pitchFamily="18" charset="0"/>
                <a:cs typeface="Times New Roman" pitchFamily="18" charset="0"/>
              </a:rPr>
              <a:t>Без </a:t>
            </a:r>
            <a:r>
              <a:rPr lang="ru-RU" sz="1600" dirty="0" err="1">
                <a:latin typeface="Times New Roman" pitchFamily="18" charset="0"/>
                <a:cs typeface="Times New Roman" pitchFamily="18" charset="0"/>
              </a:rPr>
              <a:t>шуып</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йөргән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мәйданчык</a:t>
            </a:r>
            <a:r>
              <a:rPr lang="ru-RU" sz="1600" dirty="0">
                <a:latin typeface="Times New Roman" pitchFamily="18" charset="0"/>
                <a:cs typeface="Times New Roman" pitchFamily="18" charset="0"/>
              </a:rPr>
              <a:t/>
            </a:r>
            <a:br>
              <a:rPr lang="ru-RU" sz="1600" dirty="0">
                <a:latin typeface="Times New Roman" pitchFamily="18" charset="0"/>
                <a:cs typeface="Times New Roman" pitchFamily="18" charset="0"/>
              </a:rPr>
            </a:br>
            <a:r>
              <a:rPr lang="ru-RU" sz="1600" dirty="0" err="1">
                <a:latin typeface="Times New Roman" pitchFamily="18" charset="0"/>
                <a:cs typeface="Times New Roman" pitchFamily="18" charset="0"/>
              </a:rPr>
              <a:t>Әйләнгән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сугалакка</a:t>
            </a:r>
            <a:r>
              <a:rPr lang="ru-RU" sz="1600" dirty="0">
                <a:latin typeface="Times New Roman" pitchFamily="18" charset="0"/>
                <a:cs typeface="Times New Roman" pitchFamily="18" charset="0"/>
              </a:rPr>
              <a:t>.</a:t>
            </a:r>
          </a:p>
          <a:p>
            <a:r>
              <a:rPr lang="ru-RU" sz="1600" dirty="0" err="1">
                <a:latin typeface="Times New Roman" pitchFamily="18" charset="0"/>
                <a:cs typeface="Times New Roman" pitchFamily="18" charset="0"/>
              </a:rPr>
              <a:t>Төн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эчендә</a:t>
            </a:r>
            <a:r>
              <a:rPr lang="ru-RU" sz="1600" dirty="0">
                <a:latin typeface="Times New Roman" pitchFamily="18" charset="0"/>
                <a:cs typeface="Times New Roman" pitchFamily="18" charset="0"/>
              </a:rPr>
              <a:t> юкка </a:t>
            </a:r>
            <a:r>
              <a:rPr lang="ru-RU" sz="1600" dirty="0" err="1">
                <a:latin typeface="Times New Roman" pitchFamily="18" charset="0"/>
                <a:cs typeface="Times New Roman" pitchFamily="18" charset="0"/>
              </a:rPr>
              <a:t>чыккан</a:t>
            </a:r>
            <a:r>
              <a:rPr lang="ru-RU" sz="1600" dirty="0">
                <a:latin typeface="Times New Roman" pitchFamily="18" charset="0"/>
                <a:cs typeface="Times New Roman" pitchFamily="18" charset="0"/>
              </a:rPr>
              <a:t/>
            </a:r>
            <a:br>
              <a:rPr lang="ru-RU" sz="1600" dirty="0">
                <a:latin typeface="Times New Roman" pitchFamily="18" charset="0"/>
                <a:cs typeface="Times New Roman" pitchFamily="18" charset="0"/>
              </a:rPr>
            </a:br>
            <a:r>
              <a:rPr lang="ru-RU" sz="1600" dirty="0" err="1">
                <a:latin typeface="Times New Roman" pitchFamily="18" charset="0"/>
                <a:cs typeface="Times New Roman" pitchFamily="18" charset="0"/>
              </a:rPr>
              <a:t>Менә</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дигән</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шугалак</a:t>
            </a:r>
            <a:r>
              <a:rPr lang="ru-RU" sz="1600" dirty="0">
                <a:latin typeface="Times New Roman" pitchFamily="18" charset="0"/>
                <a:cs typeface="Times New Roman" pitchFamily="18" charset="0"/>
              </a:rPr>
              <a:t>.</a:t>
            </a:r>
            <a:br>
              <a:rPr lang="ru-RU" sz="1600" dirty="0">
                <a:latin typeface="Times New Roman" pitchFamily="18" charset="0"/>
                <a:cs typeface="Times New Roman" pitchFamily="18" charset="0"/>
              </a:rPr>
            </a:br>
            <a:r>
              <a:rPr lang="ru-RU" sz="1600" dirty="0" err="1">
                <a:latin typeface="Times New Roman" pitchFamily="18" charset="0"/>
                <a:cs typeface="Times New Roman" pitchFamily="18" charset="0"/>
              </a:rPr>
              <a:t>Керә</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күрмәгез</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сез</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анда</a:t>
            </a:r>
            <a:r>
              <a:rPr lang="ru-RU" sz="1600" dirty="0">
                <a:latin typeface="Times New Roman" pitchFamily="18" charset="0"/>
                <a:cs typeface="Times New Roman" pitchFamily="18" charset="0"/>
              </a:rPr>
              <a:t>,</a:t>
            </a:r>
            <a:br>
              <a:rPr lang="ru-RU" sz="1600" dirty="0">
                <a:latin typeface="Times New Roman" pitchFamily="18" charset="0"/>
                <a:cs typeface="Times New Roman" pitchFamily="18" charset="0"/>
              </a:rPr>
            </a:br>
            <a:r>
              <a:rPr lang="ru-RU" sz="1600" dirty="0" err="1">
                <a:latin typeface="Times New Roman" pitchFamily="18" charset="0"/>
                <a:cs typeface="Times New Roman" pitchFamily="18" charset="0"/>
              </a:rPr>
              <a:t>Ул</a:t>
            </a:r>
            <a:r>
              <a:rPr lang="ru-RU" sz="1600" dirty="0">
                <a:latin typeface="Times New Roman" pitchFamily="18" charset="0"/>
                <a:cs typeface="Times New Roman" pitchFamily="18" charset="0"/>
              </a:rPr>
              <a:t> бит </a:t>
            </a:r>
            <a:r>
              <a:rPr lang="ru-RU" sz="1600" dirty="0" err="1">
                <a:latin typeface="Times New Roman" pitchFamily="18" charset="0"/>
                <a:cs typeface="Times New Roman" pitchFamily="18" charset="0"/>
              </a:rPr>
              <a:t>хәзер</a:t>
            </a:r>
            <a:r>
              <a:rPr lang="ru-RU" sz="1600" dirty="0">
                <a:latin typeface="Times New Roman" pitchFamily="18" charset="0"/>
                <a:cs typeface="Times New Roman" pitchFamily="18" charset="0"/>
              </a:rPr>
              <a:t>… </a:t>
            </a:r>
            <a:r>
              <a:rPr lang="ru-RU" sz="1600" dirty="0" err="1">
                <a:latin typeface="Times New Roman" pitchFamily="18" charset="0"/>
                <a:cs typeface="Times New Roman" pitchFamily="18" charset="0"/>
              </a:rPr>
              <a:t>чумгалак</a:t>
            </a:r>
            <a:r>
              <a:rPr lang="ru-RU" sz="1600" dirty="0">
                <a:latin typeface="Times New Roman" pitchFamily="18" charset="0"/>
                <a:cs typeface="Times New Roman" pitchFamily="18" charset="0"/>
              </a:rPr>
              <a:t>. </a:t>
            </a:r>
          </a:p>
        </p:txBody>
      </p:sp>
      <p:sp>
        <p:nvSpPr>
          <p:cNvPr id="12" name="Прямоугольник 11"/>
          <p:cNvSpPr/>
          <p:nvPr/>
        </p:nvSpPr>
        <p:spPr>
          <a:xfrm>
            <a:off x="3473624" y="6067911"/>
            <a:ext cx="3384376" cy="2585323"/>
          </a:xfrm>
          <a:prstGeom prst="rect">
            <a:avLst/>
          </a:prstGeom>
        </p:spPr>
        <p:txBody>
          <a:bodyPr wrap="square">
            <a:spAutoFit/>
          </a:bodyPr>
          <a:lstStyle/>
          <a:p>
            <a:r>
              <a:rPr lang="ru-RU" b="1" dirty="0" err="1" smtClean="0">
                <a:solidFill>
                  <a:srgbClr val="FF0000"/>
                </a:solidFill>
              </a:rPr>
              <a:t>Җәйгә</a:t>
            </a:r>
            <a:r>
              <a:rPr lang="ru-RU" b="1" dirty="0" smtClean="0">
                <a:solidFill>
                  <a:srgbClr val="FF0000"/>
                </a:solidFill>
              </a:rPr>
              <a:t> </a:t>
            </a:r>
            <a:r>
              <a:rPr lang="ru-RU" b="1" dirty="0" err="1">
                <a:solidFill>
                  <a:srgbClr val="FF0000"/>
                </a:solidFill>
              </a:rPr>
              <a:t>карап</a:t>
            </a:r>
            <a:r>
              <a:rPr lang="ru-RU" b="1" dirty="0">
                <a:solidFill>
                  <a:srgbClr val="FF0000"/>
                </a:solidFill>
              </a:rPr>
              <a:t> кыш </a:t>
            </a:r>
            <a:r>
              <a:rPr lang="ru-RU" b="1" dirty="0" err="1">
                <a:solidFill>
                  <a:srgbClr val="FF0000"/>
                </a:solidFill>
              </a:rPr>
              <a:t>килә</a:t>
            </a:r>
            <a:r>
              <a:rPr lang="ru-RU" b="1" dirty="0" smtClean="0">
                <a:solidFill>
                  <a:srgbClr val="FF0000"/>
                </a:solidFill>
              </a:rPr>
              <a:t>…</a:t>
            </a:r>
            <a:r>
              <a:rPr lang="ru-RU" dirty="0" smtClean="0">
                <a:solidFill>
                  <a:srgbClr val="FF0000"/>
                </a:solidFill>
              </a:rPr>
              <a:t> </a:t>
            </a:r>
            <a:endParaRPr lang="ru-RU" dirty="0">
              <a:solidFill>
                <a:srgbClr val="FF0000"/>
              </a:solidFill>
            </a:endParaRPr>
          </a:p>
          <a:p>
            <a:r>
              <a:rPr lang="ru-RU" dirty="0" err="1"/>
              <a:t>Җәйгә</a:t>
            </a:r>
            <a:r>
              <a:rPr lang="ru-RU" dirty="0"/>
              <a:t> </a:t>
            </a:r>
            <a:r>
              <a:rPr lang="ru-RU" dirty="0" err="1"/>
              <a:t>карап</a:t>
            </a:r>
            <a:r>
              <a:rPr lang="ru-RU" dirty="0"/>
              <a:t> кыш </a:t>
            </a:r>
            <a:r>
              <a:rPr lang="ru-RU" dirty="0" err="1"/>
              <a:t>килә</a:t>
            </a:r>
            <a:r>
              <a:rPr lang="ru-RU" dirty="0"/>
              <a:t>,</a:t>
            </a:r>
            <a:br>
              <a:rPr lang="ru-RU" dirty="0"/>
            </a:br>
            <a:r>
              <a:rPr lang="ru-RU" dirty="0" err="1"/>
              <a:t>Күңелләргә</a:t>
            </a:r>
            <a:r>
              <a:rPr lang="ru-RU" dirty="0"/>
              <a:t> </a:t>
            </a:r>
            <a:r>
              <a:rPr lang="ru-RU" dirty="0" err="1"/>
              <a:t>хуш</a:t>
            </a:r>
            <a:r>
              <a:rPr lang="ru-RU" dirty="0"/>
              <a:t> </a:t>
            </a:r>
            <a:r>
              <a:rPr lang="ru-RU" dirty="0" err="1"/>
              <a:t>килә</a:t>
            </a:r>
            <a:r>
              <a:rPr lang="ru-RU" dirty="0"/>
              <a:t>.</a:t>
            </a:r>
            <a:br>
              <a:rPr lang="ru-RU" dirty="0"/>
            </a:br>
            <a:r>
              <a:rPr lang="ru-RU" dirty="0"/>
              <a:t>Бар </a:t>
            </a:r>
            <a:r>
              <a:rPr lang="ru-RU" dirty="0" err="1"/>
              <a:t>салкыны</a:t>
            </a:r>
            <a:r>
              <a:rPr lang="ru-RU" dirty="0"/>
              <a:t>, кары да,</a:t>
            </a:r>
            <a:br>
              <a:rPr lang="ru-RU" dirty="0"/>
            </a:br>
            <a:r>
              <a:rPr lang="ru-RU" dirty="0" err="1"/>
              <a:t>Җылы</a:t>
            </a:r>
            <a:r>
              <a:rPr lang="ru-RU" dirty="0"/>
              <a:t> </a:t>
            </a:r>
            <a:r>
              <a:rPr lang="ru-RU" dirty="0" err="1"/>
              <a:t>көне</a:t>
            </a:r>
            <a:r>
              <a:rPr lang="ru-RU" dirty="0"/>
              <a:t> – </a:t>
            </a:r>
            <a:r>
              <a:rPr lang="ru-RU" dirty="0" err="1"/>
              <a:t>даруга</a:t>
            </a:r>
            <a:r>
              <a:rPr lang="ru-RU" dirty="0"/>
              <a:t>.</a:t>
            </a:r>
          </a:p>
          <a:p>
            <a:r>
              <a:rPr lang="ru-RU" dirty="0" err="1"/>
              <a:t>Кышка</a:t>
            </a:r>
            <a:r>
              <a:rPr lang="ru-RU" dirty="0"/>
              <a:t> </a:t>
            </a:r>
            <a:r>
              <a:rPr lang="ru-RU" dirty="0" err="1"/>
              <a:t>карап</a:t>
            </a:r>
            <a:r>
              <a:rPr lang="ru-RU" dirty="0"/>
              <a:t> </a:t>
            </a:r>
            <a:r>
              <a:rPr lang="ru-RU" dirty="0" err="1"/>
              <a:t>җәй</a:t>
            </a:r>
            <a:r>
              <a:rPr lang="ru-RU" dirty="0"/>
              <a:t> </a:t>
            </a:r>
            <a:r>
              <a:rPr lang="ru-RU" dirty="0" err="1"/>
              <a:t>килә</a:t>
            </a:r>
            <a:r>
              <a:rPr lang="ru-RU" dirty="0"/>
              <a:t>,</a:t>
            </a:r>
            <a:br>
              <a:rPr lang="ru-RU" dirty="0"/>
            </a:br>
            <a:r>
              <a:rPr lang="ru-RU" dirty="0" err="1"/>
              <a:t>Болай</a:t>
            </a:r>
            <a:r>
              <a:rPr lang="ru-RU" dirty="0"/>
              <a:t> </a:t>
            </a:r>
            <a:r>
              <a:rPr lang="ru-RU" dirty="0" err="1"/>
              <a:t>булгач</a:t>
            </a:r>
            <a:r>
              <a:rPr lang="ru-RU" dirty="0"/>
              <a:t> </a:t>
            </a:r>
            <a:r>
              <a:rPr lang="ru-RU" dirty="0" err="1"/>
              <a:t>җай</a:t>
            </a:r>
            <a:r>
              <a:rPr lang="ru-RU" dirty="0"/>
              <a:t> </a:t>
            </a:r>
            <a:r>
              <a:rPr lang="ru-RU" dirty="0" err="1"/>
              <a:t>килә</a:t>
            </a:r>
            <a:r>
              <a:rPr lang="ru-RU" dirty="0"/>
              <a:t>.</a:t>
            </a:r>
            <a:br>
              <a:rPr lang="ru-RU" dirty="0"/>
            </a:br>
            <a:r>
              <a:rPr lang="ru-RU" dirty="0" err="1"/>
              <a:t>Өметләрне</a:t>
            </a:r>
            <a:r>
              <a:rPr lang="ru-RU" dirty="0"/>
              <a:t> </a:t>
            </a:r>
            <a:r>
              <a:rPr lang="ru-RU" dirty="0" err="1"/>
              <a:t>сүндермик</a:t>
            </a:r>
            <a:r>
              <a:rPr lang="ru-RU" dirty="0"/>
              <a:t>,</a:t>
            </a:r>
            <a:br>
              <a:rPr lang="ru-RU" dirty="0"/>
            </a:br>
            <a:r>
              <a:rPr lang="ru-RU" dirty="0" err="1"/>
              <a:t>Елларыбыз</a:t>
            </a:r>
            <a:r>
              <a:rPr lang="ru-RU" dirty="0"/>
              <a:t> бай </a:t>
            </a:r>
            <a:r>
              <a:rPr lang="ru-RU" dirty="0" err="1"/>
              <a:t>килә</a:t>
            </a:r>
            <a:r>
              <a:rPr lang="ru-RU" dirty="0"/>
              <a:t>. </a:t>
            </a:r>
          </a:p>
        </p:txBody>
      </p:sp>
      <p:sp>
        <p:nvSpPr>
          <p:cNvPr id="15" name="Прямоугольник 14"/>
          <p:cNvSpPr/>
          <p:nvPr/>
        </p:nvSpPr>
        <p:spPr>
          <a:xfrm>
            <a:off x="2311264" y="1096921"/>
            <a:ext cx="2402970" cy="584775"/>
          </a:xfrm>
          <a:prstGeom prst="rect">
            <a:avLst/>
          </a:prstGeom>
        </p:spPr>
        <p:txBody>
          <a:bodyPr wrap="square">
            <a:spAutoFit/>
          </a:bodyPr>
          <a:lstStyle/>
          <a:p>
            <a:r>
              <a:rPr lang="tt-RU" sz="1600" b="1" dirty="0">
                <a:solidFill>
                  <a:srgbClr val="0070C0"/>
                </a:solidFill>
                <a:latin typeface="Times New Roman" pitchFamily="18" charset="0"/>
                <a:cs typeface="Times New Roman" pitchFamily="18" charset="0"/>
              </a:rPr>
              <a:t>Бездә кунакта Мөҗәһит абый</a:t>
            </a:r>
            <a:endParaRPr lang="ru-RU" sz="1600" b="1"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28773109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148157" y="4932040"/>
            <a:ext cx="5829300" cy="1816100"/>
          </a:xfrm>
        </p:spPr>
        <p:txBody>
          <a:bodyPr>
            <a:noAutofit/>
          </a:bodyPr>
          <a:lstStyle/>
          <a:p>
            <a:pPr lvl="0">
              <a:spcBef>
                <a:spcPct val="20000"/>
              </a:spcBef>
            </a:pPr>
            <a:r>
              <a:rPr lang="tt-RU" sz="1800" b="0" cap="none" dirty="0">
                <a:solidFill>
                  <a:prstClr val="black"/>
                </a:solidFill>
                <a:latin typeface="Times New Roman" pitchFamily="18" charset="0"/>
                <a:ea typeface="+mn-ea"/>
                <a:cs typeface="Times New Roman" pitchFamily="18" charset="0"/>
              </a:rPr>
              <a:t>Укуны бик </a:t>
            </a:r>
            <a:r>
              <a:rPr lang="tt-RU" sz="1800" b="0" cap="none" dirty="0" smtClean="0">
                <a:solidFill>
                  <a:prstClr val="black"/>
                </a:solidFill>
                <a:latin typeface="Times New Roman" pitchFamily="18" charset="0"/>
                <a:ea typeface="+mn-ea"/>
                <a:cs typeface="Times New Roman" pitchFamily="18" charset="0"/>
              </a:rPr>
              <a:t>яратабыз</a:t>
            </a:r>
            <a:r>
              <a:rPr lang="tt-RU" sz="1800" b="0" cap="none" dirty="0">
                <a:solidFill>
                  <a:prstClr val="black"/>
                </a:solidFill>
                <a:latin typeface="Times New Roman" pitchFamily="18" charset="0"/>
                <a:ea typeface="+mn-ea"/>
                <a:cs typeface="Times New Roman" pitchFamily="18" charset="0"/>
              </a:rPr>
              <a:t/>
            </a:r>
            <a:br>
              <a:rPr lang="tt-RU" sz="1800" b="0" cap="none" dirty="0">
                <a:solidFill>
                  <a:prstClr val="black"/>
                </a:solidFill>
                <a:latin typeface="Times New Roman" pitchFamily="18" charset="0"/>
                <a:ea typeface="+mn-ea"/>
                <a:cs typeface="Times New Roman" pitchFamily="18" charset="0"/>
              </a:rPr>
            </a:br>
            <a:r>
              <a:rPr lang="tt-RU" sz="1800" b="0" cap="none" dirty="0" smtClean="0">
                <a:solidFill>
                  <a:prstClr val="black"/>
                </a:solidFill>
                <a:latin typeface="Times New Roman" pitchFamily="18" charset="0"/>
                <a:ea typeface="+mn-ea"/>
                <a:cs typeface="Times New Roman" pitchFamily="18" charset="0"/>
              </a:rPr>
              <a:t>Кышны да без яратабыз</a:t>
            </a:r>
            <a:r>
              <a:rPr lang="tt-RU" sz="1800" b="0" cap="none" dirty="0">
                <a:solidFill>
                  <a:prstClr val="black"/>
                </a:solidFill>
                <a:latin typeface="Times New Roman" pitchFamily="18" charset="0"/>
                <a:ea typeface="+mn-ea"/>
                <a:cs typeface="Times New Roman" pitchFamily="18" charset="0"/>
              </a:rPr>
              <a:t>.</a:t>
            </a:r>
            <a:br>
              <a:rPr lang="tt-RU" sz="1800" b="0" cap="none" dirty="0">
                <a:solidFill>
                  <a:prstClr val="black"/>
                </a:solidFill>
                <a:latin typeface="Times New Roman" pitchFamily="18" charset="0"/>
                <a:ea typeface="+mn-ea"/>
                <a:cs typeface="Times New Roman" pitchFamily="18" charset="0"/>
              </a:rPr>
            </a:br>
            <a:r>
              <a:rPr lang="tt-RU" sz="1800" b="0" cap="none" dirty="0">
                <a:solidFill>
                  <a:prstClr val="black"/>
                </a:solidFill>
                <a:latin typeface="Times New Roman" pitchFamily="18" charset="0"/>
                <a:ea typeface="+mn-ea"/>
                <a:cs typeface="Times New Roman" pitchFamily="18" charset="0"/>
              </a:rPr>
              <a:t>Ул яратуны, бергәләп, </a:t>
            </a:r>
            <a:br>
              <a:rPr lang="tt-RU" sz="1800" b="0" cap="none" dirty="0">
                <a:solidFill>
                  <a:prstClr val="black"/>
                </a:solidFill>
                <a:latin typeface="Times New Roman" pitchFamily="18" charset="0"/>
                <a:ea typeface="+mn-ea"/>
                <a:cs typeface="Times New Roman" pitchFamily="18" charset="0"/>
              </a:rPr>
            </a:br>
            <a:r>
              <a:rPr lang="tt-RU" sz="1800" b="0" cap="none" dirty="0">
                <a:solidFill>
                  <a:prstClr val="black"/>
                </a:solidFill>
                <a:latin typeface="Times New Roman" pitchFamily="18" charset="0"/>
                <a:ea typeface="+mn-ea"/>
                <a:cs typeface="Times New Roman" pitchFamily="18" charset="0"/>
              </a:rPr>
              <a:t>Ел саен яңартабыз.</a:t>
            </a:r>
            <a:br>
              <a:rPr lang="tt-RU" sz="1800" b="0" cap="none" dirty="0">
                <a:solidFill>
                  <a:prstClr val="black"/>
                </a:solidFill>
                <a:latin typeface="Times New Roman" pitchFamily="18" charset="0"/>
                <a:ea typeface="+mn-ea"/>
                <a:cs typeface="Times New Roman" pitchFamily="18" charset="0"/>
              </a:rPr>
            </a:br>
            <a:r>
              <a:rPr lang="tt-RU" sz="1800" b="0" cap="none" dirty="0" smtClean="0">
                <a:solidFill>
                  <a:prstClr val="black"/>
                </a:solidFill>
                <a:latin typeface="Times New Roman" pitchFamily="18" charset="0"/>
                <a:ea typeface="+mn-ea"/>
                <a:cs typeface="Times New Roman" pitchFamily="18" charset="0"/>
              </a:rPr>
              <a:t>Рәхәтләнеп </a:t>
            </a:r>
            <a:r>
              <a:rPr lang="tt-RU" sz="1800" b="0" cap="none" dirty="0">
                <a:solidFill>
                  <a:prstClr val="black"/>
                </a:solidFill>
                <a:latin typeface="Times New Roman" pitchFamily="18" charset="0"/>
                <a:ea typeface="+mn-ea"/>
                <a:cs typeface="Times New Roman" pitchFamily="18" charset="0"/>
              </a:rPr>
              <a:t>тау шуабыз,</a:t>
            </a:r>
            <a:br>
              <a:rPr lang="tt-RU" sz="1800" b="0" cap="none" dirty="0">
                <a:solidFill>
                  <a:prstClr val="black"/>
                </a:solidFill>
                <a:latin typeface="Times New Roman" pitchFamily="18" charset="0"/>
                <a:ea typeface="+mn-ea"/>
                <a:cs typeface="Times New Roman" pitchFamily="18" charset="0"/>
              </a:rPr>
            </a:br>
            <a:r>
              <a:rPr lang="tt-RU" sz="1800" b="0" cap="none" dirty="0">
                <a:solidFill>
                  <a:prstClr val="black"/>
                </a:solidFill>
                <a:latin typeface="Times New Roman" pitchFamily="18" charset="0"/>
                <a:ea typeface="+mn-ea"/>
                <a:cs typeface="Times New Roman" pitchFamily="18" charset="0"/>
              </a:rPr>
              <a:t>Кар атышып </a:t>
            </a:r>
            <a:r>
              <a:rPr lang="tt-RU" sz="1800" b="0" cap="none" dirty="0" smtClean="0">
                <a:solidFill>
                  <a:prstClr val="black"/>
                </a:solidFill>
                <a:latin typeface="Times New Roman" pitchFamily="18" charset="0"/>
                <a:ea typeface="+mn-ea"/>
                <a:cs typeface="Times New Roman" pitchFamily="18" charset="0"/>
              </a:rPr>
              <a:t>уйныйбыз</a:t>
            </a:r>
            <a:r>
              <a:rPr lang="tt-RU" sz="1800" b="0" cap="none" dirty="0">
                <a:solidFill>
                  <a:prstClr val="black"/>
                </a:solidFill>
                <a:latin typeface="Times New Roman" pitchFamily="18" charset="0"/>
                <a:ea typeface="+mn-ea"/>
                <a:cs typeface="Times New Roman" pitchFamily="18" charset="0"/>
              </a:rPr>
              <a:t>.</a:t>
            </a:r>
            <a:br>
              <a:rPr lang="tt-RU" sz="1800" b="0" cap="none" dirty="0">
                <a:solidFill>
                  <a:prstClr val="black"/>
                </a:solidFill>
                <a:latin typeface="Times New Roman" pitchFamily="18" charset="0"/>
                <a:ea typeface="+mn-ea"/>
                <a:cs typeface="Times New Roman" pitchFamily="18" charset="0"/>
              </a:rPr>
            </a:br>
            <a:r>
              <a:rPr lang="tt-RU" sz="1800" b="0" cap="none" dirty="0">
                <a:solidFill>
                  <a:prstClr val="black"/>
                </a:solidFill>
                <a:latin typeface="Times New Roman" pitchFamily="18" charset="0"/>
                <a:ea typeface="+mn-ea"/>
                <a:cs typeface="Times New Roman" pitchFamily="18" charset="0"/>
              </a:rPr>
              <a:t>Ап-ак кышта үзебезне</a:t>
            </a:r>
            <a:br>
              <a:rPr lang="tt-RU" sz="1800" b="0" cap="none" dirty="0">
                <a:solidFill>
                  <a:prstClr val="black"/>
                </a:solidFill>
                <a:latin typeface="Times New Roman" pitchFamily="18" charset="0"/>
                <a:ea typeface="+mn-ea"/>
                <a:cs typeface="Times New Roman" pitchFamily="18" charset="0"/>
              </a:rPr>
            </a:br>
            <a:r>
              <a:rPr lang="tt-RU" sz="1800" b="0" cap="none" dirty="0">
                <a:solidFill>
                  <a:prstClr val="black"/>
                </a:solidFill>
                <a:latin typeface="Times New Roman" pitchFamily="18" charset="0"/>
                <a:ea typeface="+mn-ea"/>
                <a:cs typeface="Times New Roman" pitchFamily="18" charset="0"/>
              </a:rPr>
              <a:t>Төрле яклап сыныйбыз.</a:t>
            </a:r>
            <a:br>
              <a:rPr lang="tt-RU" sz="1800" b="0" cap="none" dirty="0">
                <a:solidFill>
                  <a:prstClr val="black"/>
                </a:solidFill>
                <a:latin typeface="Times New Roman" pitchFamily="18" charset="0"/>
                <a:ea typeface="+mn-ea"/>
                <a:cs typeface="Times New Roman" pitchFamily="18" charset="0"/>
              </a:rPr>
            </a:br>
            <a:r>
              <a:rPr lang="tt-RU" sz="1800" b="0" cap="none" dirty="0">
                <a:solidFill>
                  <a:prstClr val="black"/>
                </a:solidFill>
                <a:latin typeface="Times New Roman" pitchFamily="18" charset="0"/>
                <a:ea typeface="+mn-ea"/>
                <a:cs typeface="Times New Roman" pitchFamily="18" charset="0"/>
              </a:rPr>
              <a:t>Ә без кемме? Без-без инде-</a:t>
            </a:r>
            <a:br>
              <a:rPr lang="tt-RU" sz="1800" b="0" cap="none" dirty="0">
                <a:solidFill>
                  <a:prstClr val="black"/>
                </a:solidFill>
                <a:latin typeface="Times New Roman" pitchFamily="18" charset="0"/>
                <a:ea typeface="+mn-ea"/>
                <a:cs typeface="Times New Roman" pitchFamily="18" charset="0"/>
              </a:rPr>
            </a:br>
            <a:r>
              <a:rPr lang="tt-RU" sz="1800" cap="none" dirty="0" smtClean="0">
                <a:solidFill>
                  <a:srgbClr val="FF0000"/>
                </a:solidFill>
                <a:latin typeface="Times New Roman" pitchFamily="18" charset="0"/>
                <a:ea typeface="+mn-ea"/>
                <a:cs typeface="Times New Roman" pitchFamily="18" charset="0"/>
              </a:rPr>
              <a:t>Гимназия</a:t>
            </a:r>
            <a:r>
              <a:rPr lang="tt-RU" sz="1800" b="0" cap="none" dirty="0" smtClean="0">
                <a:solidFill>
                  <a:prstClr val="black"/>
                </a:solidFill>
                <a:latin typeface="Times New Roman" pitchFamily="18" charset="0"/>
                <a:ea typeface="+mn-ea"/>
                <a:cs typeface="Times New Roman" pitchFamily="18" charset="0"/>
              </a:rPr>
              <a:t> </a:t>
            </a:r>
            <a:r>
              <a:rPr lang="tt-RU" sz="1800" b="0" cap="none" dirty="0">
                <a:solidFill>
                  <a:prstClr val="black"/>
                </a:solidFill>
                <a:latin typeface="Times New Roman" pitchFamily="18" charset="0"/>
                <a:ea typeface="+mn-ea"/>
                <a:cs typeface="Times New Roman" pitchFamily="18" charset="0"/>
              </a:rPr>
              <a:t>йолдызлары.</a:t>
            </a:r>
            <a:br>
              <a:rPr lang="tt-RU" sz="1800" b="0" cap="none" dirty="0">
                <a:solidFill>
                  <a:prstClr val="black"/>
                </a:solidFill>
                <a:latin typeface="Times New Roman" pitchFamily="18" charset="0"/>
                <a:ea typeface="+mn-ea"/>
                <a:cs typeface="Times New Roman" pitchFamily="18" charset="0"/>
              </a:rPr>
            </a:br>
            <a:r>
              <a:rPr lang="tt-RU" sz="1800" cap="none" dirty="0">
                <a:solidFill>
                  <a:srgbClr val="FF0000"/>
                </a:solidFill>
                <a:latin typeface="Times New Roman" pitchFamily="18" charset="0"/>
                <a:ea typeface="+mn-ea"/>
                <a:cs typeface="Times New Roman" pitchFamily="18" charset="0"/>
              </a:rPr>
              <a:t>3нче “А</a:t>
            </a:r>
            <a:r>
              <a:rPr lang="tt-RU" sz="1800" cap="none" dirty="0">
                <a:solidFill>
                  <a:prstClr val="black"/>
                </a:solidFill>
                <a:latin typeface="Times New Roman" pitchFamily="18" charset="0"/>
                <a:ea typeface="+mn-ea"/>
                <a:cs typeface="Times New Roman" pitchFamily="18" charset="0"/>
              </a:rPr>
              <a:t>” </a:t>
            </a:r>
            <a:r>
              <a:rPr lang="tt-RU" sz="1800" b="0" cap="none" dirty="0">
                <a:solidFill>
                  <a:prstClr val="black"/>
                </a:solidFill>
                <a:latin typeface="Times New Roman" pitchFamily="18" charset="0"/>
                <a:ea typeface="+mn-ea"/>
                <a:cs typeface="Times New Roman" pitchFamily="18" charset="0"/>
              </a:rPr>
              <a:t>сыйныфының</a:t>
            </a:r>
            <a:br>
              <a:rPr lang="tt-RU" sz="1800" b="0" cap="none" dirty="0">
                <a:solidFill>
                  <a:prstClr val="black"/>
                </a:solidFill>
                <a:latin typeface="Times New Roman" pitchFamily="18" charset="0"/>
                <a:ea typeface="+mn-ea"/>
                <a:cs typeface="Times New Roman" pitchFamily="18" charset="0"/>
              </a:rPr>
            </a:br>
            <a:r>
              <a:rPr lang="tt-RU" sz="1800" b="0" cap="none" dirty="0">
                <a:solidFill>
                  <a:prstClr val="black"/>
                </a:solidFill>
                <a:latin typeface="Times New Roman" pitchFamily="18" charset="0"/>
                <a:ea typeface="+mn-ea"/>
                <a:cs typeface="Times New Roman" pitchFamily="18" charset="0"/>
              </a:rPr>
              <a:t>Малайлары, кызлары.</a:t>
            </a:r>
            <a:br>
              <a:rPr lang="tt-RU" sz="1800" b="0" cap="none" dirty="0">
                <a:solidFill>
                  <a:prstClr val="black"/>
                </a:solidFill>
                <a:latin typeface="Times New Roman" pitchFamily="18" charset="0"/>
                <a:ea typeface="+mn-ea"/>
                <a:cs typeface="Times New Roman" pitchFamily="18" charset="0"/>
              </a:rPr>
            </a:br>
            <a:endParaRPr lang="ru-RU" sz="1800" dirty="0">
              <a:latin typeface="Times New Roman" pitchFamily="18" charset="0"/>
              <a:cs typeface="Times New Roman" pitchFamily="18" charset="0"/>
            </a:endParaRPr>
          </a:p>
        </p:txBody>
      </p:sp>
      <p:sp>
        <p:nvSpPr>
          <p:cNvPr id="5" name="Текст 4"/>
          <p:cNvSpPr>
            <a:spLocks noGrp="1"/>
          </p:cNvSpPr>
          <p:nvPr>
            <p:ph type="body" idx="1"/>
          </p:nvPr>
        </p:nvSpPr>
        <p:spPr>
          <a:xfrm>
            <a:off x="332656" y="2843808"/>
            <a:ext cx="5829300" cy="2000249"/>
          </a:xfrm>
        </p:spPr>
        <p:txBody>
          <a:bodyPr/>
          <a:lstStyle/>
          <a:p>
            <a:r>
              <a:rPr lang="tt-RU" sz="1600" b="1" dirty="0" smtClean="0">
                <a:solidFill>
                  <a:srgbClr val="0070C0"/>
                </a:solidFill>
              </a:rPr>
              <a:t>   </a:t>
            </a:r>
          </a:p>
          <a:p>
            <a:r>
              <a:rPr lang="tt-RU" b="1" dirty="0" smtClean="0">
                <a:solidFill>
                  <a:srgbClr val="0070C0"/>
                </a:solidFill>
              </a:rPr>
              <a:t> </a:t>
            </a:r>
          </a:p>
          <a:p>
            <a:r>
              <a:rPr lang="tt-RU" b="1" dirty="0" smtClean="0">
                <a:solidFill>
                  <a:srgbClr val="0070C0"/>
                </a:solidFill>
              </a:rPr>
              <a:t>Без </a:t>
            </a:r>
            <a:r>
              <a:rPr lang="tt-RU" b="1" dirty="0">
                <a:solidFill>
                  <a:srgbClr val="0070C0"/>
                </a:solidFill>
              </a:rPr>
              <a:t>кышны яратабыз</a:t>
            </a:r>
            <a:endParaRPr lang="ru-RU" dirty="0"/>
          </a:p>
        </p:txBody>
      </p:sp>
      <p:sp>
        <p:nvSpPr>
          <p:cNvPr id="11" name="Прямоугольник 10"/>
          <p:cNvSpPr/>
          <p:nvPr/>
        </p:nvSpPr>
        <p:spPr>
          <a:xfrm>
            <a:off x="1022482" y="8257688"/>
            <a:ext cx="1944763" cy="369332"/>
          </a:xfrm>
          <a:prstGeom prst="rect">
            <a:avLst/>
          </a:prstGeom>
        </p:spPr>
        <p:txBody>
          <a:bodyPr wrap="none">
            <a:spAutoFit/>
          </a:bodyPr>
          <a:lstStyle/>
          <a:p>
            <a:r>
              <a:rPr lang="tt-RU" b="1" dirty="0" smtClean="0">
                <a:solidFill>
                  <a:srgbClr val="0070C0"/>
                </a:solidFill>
              </a:rPr>
              <a:t>М.   Әхмәтҗанов</a:t>
            </a:r>
            <a:endParaRPr lang="ru-RU" dirty="0"/>
          </a:p>
        </p:txBody>
      </p:sp>
      <p:pic>
        <p:nvPicPr>
          <p:cNvPr id="13" name="Рисунок 12" descr="C:\Documents and Settings\Admin\Рабочий стол\На зимней прогулке.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068960" y="4572000"/>
            <a:ext cx="3528392" cy="306771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6" name="Номер слайда 15"/>
          <p:cNvSpPr>
            <a:spLocks noGrp="1"/>
          </p:cNvSpPr>
          <p:nvPr>
            <p:ph type="sldNum" sz="quarter" idx="12"/>
          </p:nvPr>
        </p:nvSpPr>
        <p:spPr/>
        <p:txBody>
          <a:bodyPr/>
          <a:lstStyle/>
          <a:p>
            <a:fld id="{FA51B014-8A27-4827-B65D-DFE0EA422522}" type="slidenum">
              <a:rPr lang="ru-RU" smtClean="0">
                <a:solidFill>
                  <a:prstClr val="black">
                    <a:tint val="75000"/>
                  </a:prstClr>
                </a:solidFill>
              </a:rPr>
              <a:pPr/>
              <a:t>3</a:t>
            </a:fld>
            <a:endParaRPr lang="ru-RU">
              <a:solidFill>
                <a:prstClr val="black">
                  <a:tint val="75000"/>
                </a:prstClr>
              </a:solidFill>
            </a:endParaRPr>
          </a:p>
        </p:txBody>
      </p:sp>
      <p:pic>
        <p:nvPicPr>
          <p:cNvPr id="12" name="Рисунок 11" descr="C:\Users\Маргарита\Desktop\для журнала\На уроке физкультуры 2класс\DSCN1227.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4911" y="467544"/>
            <a:ext cx="5162545" cy="367240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7" name="Picture 18" descr="http://s7.hostingkartinok.com/uploads/images/2014/12/37835d013cfce9d24980ce577950254f.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24573" y="7102714"/>
            <a:ext cx="2105769" cy="20821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8750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ctrTitle"/>
          </p:nvPr>
        </p:nvSpPr>
        <p:spPr>
          <a:xfrm>
            <a:off x="476672" y="107504"/>
            <a:ext cx="5829300" cy="1960033"/>
          </a:xfrm>
          <a:scene3d>
            <a:camera prst="orthographicFront"/>
            <a:lightRig rig="threePt" dir="t"/>
          </a:scene3d>
          <a:sp3d>
            <a:bevelT w="165100" prst="coolSlant"/>
          </a:sp3d>
        </p:spPr>
        <p:style>
          <a:lnRef idx="1">
            <a:schemeClr val="accent5"/>
          </a:lnRef>
          <a:fillRef idx="2">
            <a:schemeClr val="accent5"/>
          </a:fillRef>
          <a:effectRef idx="1">
            <a:schemeClr val="accent5"/>
          </a:effectRef>
          <a:fontRef idx="minor">
            <a:schemeClr val="dk1"/>
          </a:fontRef>
        </p:style>
        <p:txBody>
          <a:bodyPr/>
          <a:lstStyle/>
          <a:p>
            <a:r>
              <a:rPr lang="tt-RU" dirty="0" smtClean="0">
                <a:solidFill>
                  <a:srgbClr val="0070C0"/>
                </a:solidFill>
                <a:latin typeface="Times New Roman" pitchFamily="18" charset="0"/>
                <a:cs typeface="Times New Roman" pitchFamily="18" charset="0"/>
              </a:rPr>
              <a:t>Безнең сәхифә</a:t>
            </a:r>
            <a:endParaRPr lang="ru-RU" dirty="0">
              <a:solidFill>
                <a:srgbClr val="0070C0"/>
              </a:solidFill>
              <a:latin typeface="Times New Roman" pitchFamily="18" charset="0"/>
              <a:cs typeface="Times New Roman" pitchFamily="18" charset="0"/>
            </a:endParaRPr>
          </a:p>
        </p:txBody>
      </p:sp>
      <p:sp>
        <p:nvSpPr>
          <p:cNvPr id="7" name="Подзаголовок 6"/>
          <p:cNvSpPr>
            <a:spLocks noGrp="1"/>
          </p:cNvSpPr>
          <p:nvPr>
            <p:ph type="subTitle" idx="1"/>
          </p:nvPr>
        </p:nvSpPr>
        <p:spPr/>
        <p:txBody>
          <a:bodyPr/>
          <a:lstStyle/>
          <a:p>
            <a:endParaRPr lang="ru-RU" dirty="0"/>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FA51B014-8A27-4827-B65D-DFE0EA422522}" type="slidenum">
              <a:rPr lang="ru-RU" smtClean="0">
                <a:solidFill>
                  <a:prstClr val="black">
                    <a:tint val="75000"/>
                  </a:prstClr>
                </a:solidFill>
              </a:rPr>
              <a:pPr/>
              <a:t>4</a:t>
            </a:fld>
            <a:endParaRPr lang="ru-RU">
              <a:solidFill>
                <a:prstClr val="black">
                  <a:tint val="75000"/>
                </a:prstClr>
              </a:solidFill>
            </a:endParaRPr>
          </a:p>
        </p:txBody>
      </p:sp>
      <p:pic>
        <p:nvPicPr>
          <p:cNvPr id="8" name="Picture 18" descr="http://s7.hostingkartinok.com/uploads/images/2014/12/37835d013cfce9d24980ce577950254f.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44" y="1187623"/>
            <a:ext cx="2798465" cy="2767023"/>
          </a:xfrm>
          <a:prstGeom prst="rect">
            <a:avLst/>
          </a:prstGeom>
          <a:noFill/>
          <a:extLst>
            <a:ext uri="{909E8E84-426E-40DD-AFC4-6F175D3DCCD1}">
              <a14:hiddenFill xmlns:a14="http://schemas.microsoft.com/office/drawing/2010/main">
                <a:solidFill>
                  <a:srgbClr val="FFFFFF"/>
                </a:solidFill>
              </a14:hiddenFill>
            </a:ext>
          </a:extLst>
        </p:spPr>
      </p:pic>
      <p:sp>
        <p:nvSpPr>
          <p:cNvPr id="10" name="Овал 9"/>
          <p:cNvSpPr/>
          <p:nvPr/>
        </p:nvSpPr>
        <p:spPr>
          <a:xfrm>
            <a:off x="632178" y="2106990"/>
            <a:ext cx="1443618" cy="928285"/>
          </a:xfrm>
          <a:prstGeom prst="ellipse">
            <a:avLst/>
          </a:prstGeom>
          <a:scene3d>
            <a:camera prst="orthographicFront"/>
            <a:lightRig rig="threePt" dir="t"/>
          </a:scene3d>
          <a:sp3d>
            <a:bevelT w="165100" prst="coolSlant"/>
          </a:sp3d>
        </p:spPr>
        <p:style>
          <a:lnRef idx="1">
            <a:schemeClr val="accent5"/>
          </a:lnRef>
          <a:fillRef idx="2">
            <a:schemeClr val="accent5"/>
          </a:fillRef>
          <a:effectRef idx="1">
            <a:schemeClr val="accent5"/>
          </a:effectRef>
          <a:fontRef idx="minor">
            <a:schemeClr val="dk1"/>
          </a:fontRef>
        </p:style>
        <p:txBody>
          <a:bodyPr rtlCol="0" anchor="ctr"/>
          <a:lstStyle/>
          <a:p>
            <a:pPr algn="ctr"/>
            <a:r>
              <a:rPr lang="tt-RU" sz="1600" dirty="0" smtClean="0">
                <a:solidFill>
                  <a:srgbClr val="0070C0"/>
                </a:solidFill>
                <a:latin typeface="Times New Roman" pitchFamily="18" charset="0"/>
                <a:cs typeface="Times New Roman" pitchFamily="18" charset="0"/>
              </a:rPr>
              <a:t>Кышкы</a:t>
            </a:r>
          </a:p>
          <a:p>
            <a:pPr algn="ctr"/>
            <a:r>
              <a:rPr lang="tt-RU" sz="1600" dirty="0" smtClean="0">
                <a:solidFill>
                  <a:srgbClr val="0070C0"/>
                </a:solidFill>
                <a:latin typeface="Times New Roman" pitchFamily="18" charset="0"/>
                <a:cs typeface="Times New Roman" pitchFamily="18" charset="0"/>
              </a:rPr>
              <a:t>матурлык</a:t>
            </a:r>
            <a:endParaRPr lang="ru-RU" sz="1600" dirty="0">
              <a:solidFill>
                <a:srgbClr val="0070C0"/>
              </a:solidFill>
              <a:latin typeface="Times New Roman" pitchFamily="18" charset="0"/>
              <a:cs typeface="Times New Roman" pitchFamily="18" charset="0"/>
            </a:endParaRPr>
          </a:p>
        </p:txBody>
      </p:sp>
      <p:pic>
        <p:nvPicPr>
          <p:cNvPr id="11" name="Picture 18" descr="http://s7.hostingkartinok.com/uploads/images/2014/12/37835d013cfce9d24980ce577950254f.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13187" y="1203486"/>
            <a:ext cx="2798465" cy="2767023"/>
          </a:xfrm>
          <a:prstGeom prst="rect">
            <a:avLst/>
          </a:prstGeom>
          <a:noFill/>
          <a:extLst>
            <a:ext uri="{909E8E84-426E-40DD-AFC4-6F175D3DCCD1}">
              <a14:hiddenFill xmlns:a14="http://schemas.microsoft.com/office/drawing/2010/main">
                <a:solidFill>
                  <a:srgbClr val="FFFFFF"/>
                </a:solidFill>
              </a14:hiddenFill>
            </a:ext>
          </a:extLst>
        </p:spPr>
      </p:pic>
      <p:sp>
        <p:nvSpPr>
          <p:cNvPr id="12" name="Овал 11"/>
          <p:cNvSpPr/>
          <p:nvPr/>
        </p:nvSpPr>
        <p:spPr>
          <a:xfrm>
            <a:off x="4682754" y="2129797"/>
            <a:ext cx="1266526" cy="914400"/>
          </a:xfrm>
          <a:prstGeom prst="ellipse">
            <a:avLst/>
          </a:prstGeom>
          <a:scene3d>
            <a:camera prst="orthographicFront"/>
            <a:lightRig rig="threePt" dir="t"/>
          </a:scene3d>
          <a:sp3d>
            <a:bevelT w="165100" prst="coolSlant"/>
          </a:sp3d>
        </p:spPr>
        <p:style>
          <a:lnRef idx="1">
            <a:schemeClr val="accent5"/>
          </a:lnRef>
          <a:fillRef idx="2">
            <a:schemeClr val="accent5"/>
          </a:fillRef>
          <a:effectRef idx="1">
            <a:schemeClr val="accent5"/>
          </a:effectRef>
          <a:fontRef idx="minor">
            <a:schemeClr val="dk1"/>
          </a:fontRef>
        </p:style>
        <p:txBody>
          <a:bodyPr rtlCol="0" anchor="ctr"/>
          <a:lstStyle/>
          <a:p>
            <a:pPr algn="ctr"/>
            <a:r>
              <a:rPr lang="tt-RU" b="1" dirty="0" smtClean="0">
                <a:solidFill>
                  <a:srgbClr val="0070C0"/>
                </a:solidFill>
                <a:latin typeface="Times New Roman" pitchFamily="18" charset="0"/>
                <a:cs typeface="Times New Roman" pitchFamily="18" charset="0"/>
              </a:rPr>
              <a:t>Саф һавада</a:t>
            </a:r>
            <a:endParaRPr lang="ru-RU" b="1" dirty="0">
              <a:solidFill>
                <a:srgbClr val="0070C0"/>
              </a:solidFill>
              <a:latin typeface="Times New Roman" pitchFamily="18" charset="0"/>
              <a:cs typeface="Times New Roman" pitchFamily="18" charset="0"/>
            </a:endParaRPr>
          </a:p>
        </p:txBody>
      </p:sp>
      <p:pic>
        <p:nvPicPr>
          <p:cNvPr id="15" name="Picture 18" descr="http://s7.hostingkartinok.com/uploads/images/2014/12/37835d013cfce9d24980ce577950254f.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281" y="3942315"/>
            <a:ext cx="2798465" cy="2767023"/>
          </a:xfrm>
          <a:prstGeom prst="rect">
            <a:avLst/>
          </a:prstGeom>
          <a:noFill/>
          <a:extLst>
            <a:ext uri="{909E8E84-426E-40DD-AFC4-6F175D3DCCD1}">
              <a14:hiddenFill xmlns:a14="http://schemas.microsoft.com/office/drawing/2010/main">
                <a:solidFill>
                  <a:srgbClr val="FFFFFF"/>
                </a:solidFill>
              </a14:hiddenFill>
            </a:ext>
          </a:extLst>
        </p:spPr>
      </p:pic>
      <p:sp>
        <p:nvSpPr>
          <p:cNvPr id="16" name="Овал 15"/>
          <p:cNvSpPr/>
          <p:nvPr/>
        </p:nvSpPr>
        <p:spPr>
          <a:xfrm>
            <a:off x="690736" y="4953744"/>
            <a:ext cx="1226096" cy="914400"/>
          </a:xfrm>
          <a:prstGeom prst="ellipse">
            <a:avLst/>
          </a:prstGeom>
          <a:scene3d>
            <a:camera prst="orthographicFront"/>
            <a:lightRig rig="threePt" dir="t"/>
          </a:scene3d>
          <a:sp3d>
            <a:bevelT w="165100" prst="coolSlant"/>
          </a:sp3d>
        </p:spPr>
        <p:style>
          <a:lnRef idx="1">
            <a:schemeClr val="accent5"/>
          </a:lnRef>
          <a:fillRef idx="2">
            <a:schemeClr val="accent5"/>
          </a:fillRef>
          <a:effectRef idx="1">
            <a:schemeClr val="accent5"/>
          </a:effectRef>
          <a:fontRef idx="minor">
            <a:schemeClr val="dk1"/>
          </a:fontRef>
        </p:style>
        <p:txBody>
          <a:bodyPr rtlCol="0" anchor="ctr"/>
          <a:lstStyle/>
          <a:p>
            <a:pPr algn="ctr"/>
            <a:r>
              <a:rPr lang="tt-RU" sz="1400" b="1" dirty="0" smtClean="0">
                <a:solidFill>
                  <a:srgbClr val="0070C0"/>
                </a:solidFill>
                <a:latin typeface="Times New Roman" pitchFamily="18" charset="0"/>
                <a:cs typeface="Times New Roman" pitchFamily="18" charset="0"/>
              </a:rPr>
              <a:t>Күңелле тәнәфес</a:t>
            </a:r>
            <a:endParaRPr lang="ru-RU" sz="1400" b="1" dirty="0">
              <a:solidFill>
                <a:srgbClr val="0070C0"/>
              </a:solidFill>
              <a:latin typeface="Times New Roman" pitchFamily="18" charset="0"/>
              <a:cs typeface="Times New Roman" pitchFamily="18" charset="0"/>
            </a:endParaRPr>
          </a:p>
        </p:txBody>
      </p:sp>
      <p:pic>
        <p:nvPicPr>
          <p:cNvPr id="20" name="Picture 18" descr="http://s7.hostingkartinok.com/uploads/images/2014/12/37835d013cfce9d24980ce577950254f.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3900" y="6395036"/>
            <a:ext cx="2798465" cy="2767023"/>
          </a:xfrm>
          <a:prstGeom prst="rect">
            <a:avLst/>
          </a:prstGeom>
          <a:noFill/>
          <a:extLst>
            <a:ext uri="{909E8E84-426E-40DD-AFC4-6F175D3DCCD1}">
              <a14:hiddenFill xmlns:a14="http://schemas.microsoft.com/office/drawing/2010/main">
                <a:solidFill>
                  <a:srgbClr val="FFFFFF"/>
                </a:solidFill>
              </a14:hiddenFill>
            </a:ext>
          </a:extLst>
        </p:spPr>
      </p:pic>
      <p:sp>
        <p:nvSpPr>
          <p:cNvPr id="21" name="Овал 20"/>
          <p:cNvSpPr/>
          <p:nvPr/>
        </p:nvSpPr>
        <p:spPr>
          <a:xfrm>
            <a:off x="1070796" y="7308304"/>
            <a:ext cx="1278084" cy="914400"/>
          </a:xfrm>
          <a:prstGeom prst="ellipse">
            <a:avLst/>
          </a:prstGeom>
          <a:scene3d>
            <a:camera prst="orthographicFront"/>
            <a:lightRig rig="threePt" dir="t"/>
          </a:scene3d>
          <a:sp3d>
            <a:bevelT w="165100" prst="coolSlant"/>
          </a:sp3d>
        </p:spPr>
        <p:style>
          <a:lnRef idx="1">
            <a:schemeClr val="accent5"/>
          </a:lnRef>
          <a:fillRef idx="2">
            <a:schemeClr val="accent5"/>
          </a:fillRef>
          <a:effectRef idx="1">
            <a:schemeClr val="accent5"/>
          </a:effectRef>
          <a:fontRef idx="minor">
            <a:schemeClr val="dk1"/>
          </a:fontRef>
        </p:style>
        <p:txBody>
          <a:bodyPr rtlCol="0" anchor="ctr"/>
          <a:lstStyle/>
          <a:p>
            <a:pPr algn="ctr"/>
            <a:r>
              <a:rPr lang="tt-RU" sz="1400" b="1" dirty="0" smtClean="0">
                <a:solidFill>
                  <a:srgbClr val="0070C0"/>
                </a:solidFill>
                <a:latin typeface="Times New Roman" pitchFamily="18" charset="0"/>
                <a:cs typeface="Times New Roman" pitchFamily="18" charset="0"/>
              </a:rPr>
              <a:t>Хуш киләсең, Яңа ел!</a:t>
            </a:r>
            <a:endParaRPr lang="ru-RU" sz="1400" b="1" dirty="0">
              <a:solidFill>
                <a:srgbClr val="0070C0"/>
              </a:solidFill>
              <a:latin typeface="Times New Roman" pitchFamily="18" charset="0"/>
              <a:cs typeface="Times New Roman" pitchFamily="18" charset="0"/>
            </a:endParaRPr>
          </a:p>
        </p:txBody>
      </p:sp>
      <p:pic>
        <p:nvPicPr>
          <p:cNvPr id="23" name="Picture 18" descr="http://s7.hostingkartinok.com/uploads/images/2014/12/37835d013cfce9d24980ce577950254f.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1006" y="6363217"/>
            <a:ext cx="2798465" cy="2767023"/>
          </a:xfrm>
          <a:prstGeom prst="rect">
            <a:avLst/>
          </a:prstGeom>
          <a:noFill/>
          <a:extLst>
            <a:ext uri="{909E8E84-426E-40DD-AFC4-6F175D3DCCD1}">
              <a14:hiddenFill xmlns:a14="http://schemas.microsoft.com/office/drawing/2010/main">
                <a:solidFill>
                  <a:srgbClr val="FFFFFF"/>
                </a:solidFill>
              </a14:hiddenFill>
            </a:ext>
          </a:extLst>
        </p:spPr>
      </p:pic>
      <p:sp>
        <p:nvSpPr>
          <p:cNvPr id="24" name="Овал 23"/>
          <p:cNvSpPr/>
          <p:nvPr/>
        </p:nvSpPr>
        <p:spPr>
          <a:xfrm>
            <a:off x="4287191" y="7402016"/>
            <a:ext cx="1226096" cy="914400"/>
          </a:xfrm>
          <a:prstGeom prst="ellipse">
            <a:avLst/>
          </a:prstGeom>
          <a:scene3d>
            <a:camera prst="orthographicFront"/>
            <a:lightRig rig="threePt" dir="t"/>
          </a:scene3d>
          <a:sp3d>
            <a:bevelT w="165100" prst="coolSlant"/>
          </a:sp3d>
        </p:spPr>
        <p:style>
          <a:lnRef idx="1">
            <a:schemeClr val="accent5"/>
          </a:lnRef>
          <a:fillRef idx="2">
            <a:schemeClr val="accent5"/>
          </a:fillRef>
          <a:effectRef idx="1">
            <a:schemeClr val="accent5"/>
          </a:effectRef>
          <a:fontRef idx="minor">
            <a:schemeClr val="dk1"/>
          </a:fontRef>
        </p:style>
        <p:txBody>
          <a:bodyPr rtlCol="0" anchor="ctr"/>
          <a:lstStyle/>
          <a:p>
            <a:pPr algn="ctr"/>
            <a:r>
              <a:rPr lang="tt-RU" sz="1400" b="1" dirty="0" smtClean="0">
                <a:solidFill>
                  <a:srgbClr val="0070C0"/>
                </a:solidFill>
                <a:latin typeface="Times New Roman" pitchFamily="18" charset="0"/>
                <a:cs typeface="Times New Roman" pitchFamily="18" charset="0"/>
              </a:rPr>
              <a:t>Алтын куллар</a:t>
            </a:r>
            <a:endParaRPr lang="ru-RU" sz="1400" b="1" dirty="0">
              <a:solidFill>
                <a:srgbClr val="0070C0"/>
              </a:solidFill>
              <a:latin typeface="Times New Roman" pitchFamily="18" charset="0"/>
              <a:cs typeface="Times New Roman" pitchFamily="18" charset="0"/>
            </a:endParaRPr>
          </a:p>
        </p:txBody>
      </p:sp>
      <p:pic>
        <p:nvPicPr>
          <p:cNvPr id="25" name="Picture 18" descr="http://s7.hostingkartinok.com/uploads/images/2014/12/37835d013cfce9d24980ce577950254f.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66266" y="4210117"/>
            <a:ext cx="2798465" cy="2767023"/>
          </a:xfrm>
          <a:prstGeom prst="rect">
            <a:avLst/>
          </a:prstGeom>
          <a:noFill/>
          <a:extLst>
            <a:ext uri="{909E8E84-426E-40DD-AFC4-6F175D3DCCD1}">
              <a14:hiddenFill xmlns:a14="http://schemas.microsoft.com/office/drawing/2010/main">
                <a:solidFill>
                  <a:srgbClr val="FFFFFF"/>
                </a:solidFill>
              </a14:hiddenFill>
            </a:ext>
          </a:extLst>
        </p:spPr>
      </p:pic>
      <p:sp>
        <p:nvSpPr>
          <p:cNvPr id="26" name="Овал 25"/>
          <p:cNvSpPr/>
          <p:nvPr/>
        </p:nvSpPr>
        <p:spPr>
          <a:xfrm>
            <a:off x="3913187" y="5129486"/>
            <a:ext cx="1748061" cy="928285"/>
          </a:xfrm>
          <a:prstGeom prst="ellipse">
            <a:avLst/>
          </a:prstGeom>
          <a:scene3d>
            <a:camera prst="orthographicFront"/>
            <a:lightRig rig="threePt" dir="t"/>
          </a:scene3d>
          <a:sp3d>
            <a:bevelT w="165100" prst="coolSlant"/>
          </a:sp3d>
        </p:spPr>
        <p:style>
          <a:lnRef idx="1">
            <a:schemeClr val="accent5"/>
          </a:lnRef>
          <a:fillRef idx="2">
            <a:schemeClr val="accent5"/>
          </a:fillRef>
          <a:effectRef idx="1">
            <a:schemeClr val="accent5"/>
          </a:effectRef>
          <a:fontRef idx="minor">
            <a:schemeClr val="dk1"/>
          </a:fontRef>
        </p:style>
        <p:txBody>
          <a:bodyPr rtlCol="0" anchor="ctr"/>
          <a:lstStyle/>
          <a:p>
            <a:pPr algn="ctr"/>
            <a:r>
              <a:rPr lang="tt-RU" sz="1600" dirty="0" smtClean="0">
                <a:solidFill>
                  <a:srgbClr val="0070C0"/>
                </a:solidFill>
                <a:latin typeface="Times New Roman" pitchFamily="18" charset="0"/>
                <a:cs typeface="Times New Roman" pitchFamily="18" charset="0"/>
              </a:rPr>
              <a:t>Әкиятханә</a:t>
            </a:r>
            <a:endParaRPr lang="ru-RU" sz="1600" dirty="0">
              <a:solidFill>
                <a:srgbClr val="0070C0"/>
              </a:solidFill>
              <a:latin typeface="Times New Roman" pitchFamily="18" charset="0"/>
              <a:cs typeface="Times New Roman" pitchFamily="18" charset="0"/>
            </a:endParaRPr>
          </a:p>
        </p:txBody>
      </p:sp>
      <p:pic>
        <p:nvPicPr>
          <p:cNvPr id="28" name="Picture 18" descr="http://s7.hostingkartinok.com/uploads/images/2014/12/37835d013cfce9d24980ce577950254f.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1659" y="2459781"/>
            <a:ext cx="2897611" cy="2865055"/>
          </a:xfrm>
          <a:prstGeom prst="rect">
            <a:avLst/>
          </a:prstGeom>
          <a:noFill/>
          <a:extLst>
            <a:ext uri="{909E8E84-426E-40DD-AFC4-6F175D3DCCD1}">
              <a14:hiddenFill xmlns:a14="http://schemas.microsoft.com/office/drawing/2010/main">
                <a:solidFill>
                  <a:srgbClr val="FFFFFF"/>
                </a:solidFill>
              </a14:hiddenFill>
            </a:ext>
          </a:extLst>
        </p:spPr>
      </p:pic>
      <p:sp>
        <p:nvSpPr>
          <p:cNvPr id="32" name="Овал 31"/>
          <p:cNvSpPr/>
          <p:nvPr/>
        </p:nvSpPr>
        <p:spPr>
          <a:xfrm>
            <a:off x="2537571" y="3428165"/>
            <a:ext cx="1576483" cy="928285"/>
          </a:xfrm>
          <a:prstGeom prst="ellipse">
            <a:avLst/>
          </a:prstGeom>
          <a:scene3d>
            <a:camera prst="orthographicFront"/>
            <a:lightRig rig="threePt" dir="t"/>
          </a:scene3d>
          <a:sp3d>
            <a:bevelT w="165100" prst="coolSlant"/>
          </a:sp3d>
        </p:spPr>
        <p:style>
          <a:lnRef idx="1">
            <a:schemeClr val="accent5"/>
          </a:lnRef>
          <a:fillRef idx="2">
            <a:schemeClr val="accent5"/>
          </a:fillRef>
          <a:effectRef idx="1">
            <a:schemeClr val="accent5"/>
          </a:effectRef>
          <a:fontRef idx="minor">
            <a:schemeClr val="dk1"/>
          </a:fontRef>
        </p:style>
        <p:txBody>
          <a:bodyPr rtlCol="0" anchor="ctr"/>
          <a:lstStyle/>
          <a:p>
            <a:pPr algn="ctr"/>
            <a:r>
              <a:rPr lang="tt-RU" sz="1400" dirty="0" smtClean="0">
                <a:solidFill>
                  <a:srgbClr val="0070C0"/>
                </a:solidFill>
                <a:latin typeface="Times New Roman" pitchFamily="18" charset="0"/>
                <a:cs typeface="Times New Roman" pitchFamily="18" charset="0"/>
              </a:rPr>
              <a:t>Килегез, кошкайлар,</a:t>
            </a:r>
          </a:p>
          <a:p>
            <a:pPr algn="ctr"/>
            <a:r>
              <a:rPr lang="tt-RU" sz="1400" dirty="0" smtClean="0">
                <a:solidFill>
                  <a:srgbClr val="0070C0"/>
                </a:solidFill>
                <a:latin typeface="Times New Roman" pitchFamily="18" charset="0"/>
                <a:cs typeface="Times New Roman" pitchFamily="18" charset="0"/>
              </a:rPr>
              <a:t>бирегә</a:t>
            </a:r>
            <a:endParaRPr lang="ru-RU" sz="1400" dirty="0">
              <a:solidFill>
                <a:srgbClr val="0070C0"/>
              </a:solidFill>
              <a:latin typeface="Times New Roman" pitchFamily="18" charset="0"/>
              <a:cs typeface="Times New Roman" pitchFamily="18" charset="0"/>
            </a:endParaRPr>
          </a:p>
        </p:txBody>
      </p:sp>
    </p:spTree>
    <p:extLst>
      <p:ext uri="{BB962C8B-B14F-4D97-AF65-F5344CB8AC3E}">
        <p14:creationId xmlns:p14="http://schemas.microsoft.com/office/powerpoint/2010/main" val="40679925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104856" y="0"/>
            <a:ext cx="4176463" cy="5328593"/>
          </a:xfrm>
        </p:spPr>
        <p:txBody>
          <a:bodyPr>
            <a:normAutofit fontScale="92500" lnSpcReduction="10000"/>
          </a:bodyPr>
          <a:lstStyle/>
          <a:p>
            <a:pPr marL="0" lvl="0" indent="0">
              <a:buNone/>
            </a:pPr>
            <a:r>
              <a:rPr lang="ru-RU" sz="1800" dirty="0">
                <a:solidFill>
                  <a:srgbClr val="0070C0"/>
                </a:solidFill>
              </a:rPr>
              <a:t> </a:t>
            </a:r>
            <a:r>
              <a:rPr lang="ru-RU" sz="1800" dirty="0" smtClean="0">
                <a:solidFill>
                  <a:srgbClr val="0070C0"/>
                </a:solidFill>
              </a:rPr>
              <a:t>                             </a:t>
            </a:r>
          </a:p>
          <a:p>
            <a:pPr marL="0" lvl="0" indent="0">
              <a:buNone/>
            </a:pPr>
            <a:endParaRPr lang="ru-RU" sz="1800" dirty="0">
              <a:solidFill>
                <a:srgbClr val="0070C0"/>
              </a:solidFill>
            </a:endParaRPr>
          </a:p>
          <a:p>
            <a:pPr marL="0" lvl="0" indent="0">
              <a:buNone/>
            </a:pPr>
            <a:endParaRPr lang="ru-RU" sz="1800" dirty="0" smtClean="0">
              <a:solidFill>
                <a:srgbClr val="0070C0"/>
              </a:solidFill>
            </a:endParaRPr>
          </a:p>
          <a:p>
            <a:pPr marL="0" lvl="0" indent="0">
              <a:buNone/>
            </a:pPr>
            <a:r>
              <a:rPr lang="ru-RU" sz="1600" dirty="0">
                <a:solidFill>
                  <a:srgbClr val="0070C0"/>
                </a:solidFill>
              </a:rPr>
              <a:t> </a:t>
            </a:r>
            <a:r>
              <a:rPr lang="ru-RU" sz="1600" dirty="0" smtClean="0">
                <a:solidFill>
                  <a:srgbClr val="0070C0"/>
                </a:solidFill>
              </a:rPr>
              <a:t>                                </a:t>
            </a:r>
            <a:r>
              <a:rPr lang="tt-RU" sz="1600" dirty="0" smtClean="0">
                <a:solidFill>
                  <a:srgbClr val="0070C0"/>
                </a:solidFill>
                <a:latin typeface="Times New Roman" pitchFamily="18" charset="0"/>
                <a:cs typeface="Times New Roman" pitchFamily="18" charset="0"/>
              </a:rPr>
              <a:t>Кыш килде</a:t>
            </a:r>
            <a:endParaRPr lang="ru-RU" sz="1600" dirty="0">
              <a:solidFill>
                <a:srgbClr val="0070C0"/>
              </a:solidFill>
              <a:latin typeface="Times New Roman" pitchFamily="18" charset="0"/>
              <a:cs typeface="Times New Roman" pitchFamily="18" charset="0"/>
            </a:endParaRPr>
          </a:p>
          <a:p>
            <a:pPr lvl="0" algn="just"/>
            <a:r>
              <a:rPr lang="tt-RU" sz="1400" dirty="0">
                <a:solidFill>
                  <a:srgbClr val="0070C0"/>
                </a:solidFill>
                <a:latin typeface="Times New Roman" pitchFamily="18" charset="0"/>
                <a:cs typeface="Times New Roman" pitchFamily="18" charset="0"/>
              </a:rPr>
              <a:t> </a:t>
            </a:r>
            <a:r>
              <a:rPr lang="ru-RU" sz="1400" dirty="0">
                <a:solidFill>
                  <a:srgbClr val="0070C0"/>
                </a:solidFill>
                <a:latin typeface="Times New Roman" pitchFamily="18" charset="0"/>
                <a:cs typeface="Times New Roman" pitchFamily="18" charset="0"/>
              </a:rPr>
              <a:t>   </a:t>
            </a:r>
            <a:r>
              <a:rPr lang="ru-RU" sz="1400" dirty="0" err="1">
                <a:latin typeface="Times New Roman" pitchFamily="18" charset="0"/>
                <a:cs typeface="Times New Roman" pitchFamily="18" charset="0"/>
              </a:rPr>
              <a:t>Тәрәзәдән</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урамга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карасам</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бөтен</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җир</a:t>
            </a:r>
            <a:r>
              <a:rPr lang="ru-RU" sz="1400" dirty="0">
                <a:latin typeface="Times New Roman" pitchFamily="18" charset="0"/>
                <a:cs typeface="Times New Roman" pitchFamily="18" charset="0"/>
              </a:rPr>
              <a:t> ап-</a:t>
            </a:r>
            <a:r>
              <a:rPr lang="ru-RU" sz="1400" dirty="0" err="1">
                <a:latin typeface="Times New Roman" pitchFamily="18" charset="0"/>
                <a:cs typeface="Times New Roman" pitchFamily="18" charset="0"/>
              </a:rPr>
              <a:t>ак</a:t>
            </a:r>
            <a:r>
              <a:rPr lang="ru-RU" sz="1400" dirty="0">
                <a:latin typeface="Times New Roman" pitchFamily="18" charset="0"/>
                <a:cs typeface="Times New Roman" pitchFamily="18" charset="0"/>
              </a:rPr>
              <a:t>. Кар </a:t>
            </a:r>
            <a:r>
              <a:rPr lang="ru-RU" sz="1400" dirty="0" err="1">
                <a:latin typeface="Times New Roman" pitchFamily="18" charset="0"/>
                <a:cs typeface="Times New Roman" pitchFamily="18" charset="0"/>
              </a:rPr>
              <a:t>ява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Киенеп</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урамга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чыктым</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Урамда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кышкы</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көн</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Әле</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кичә</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генә</a:t>
            </a:r>
            <a:r>
              <a:rPr lang="ru-RU" sz="1400" dirty="0">
                <a:latin typeface="Times New Roman" pitchFamily="18" charset="0"/>
                <a:cs typeface="Times New Roman" pitchFamily="18" charset="0"/>
              </a:rPr>
              <a:t> кап-кара </a:t>
            </a:r>
            <a:r>
              <a:rPr lang="ru-RU" sz="1400" dirty="0" err="1">
                <a:latin typeface="Times New Roman" pitchFamily="18" charset="0"/>
                <a:cs typeface="Times New Roman" pitchFamily="18" charset="0"/>
              </a:rPr>
              <a:t>булган</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җир</a:t>
            </a:r>
            <a:r>
              <a:rPr lang="ru-RU" sz="1400" dirty="0">
                <a:latin typeface="Times New Roman" pitchFamily="18" charset="0"/>
                <a:cs typeface="Times New Roman" pitchFamily="18" charset="0"/>
              </a:rPr>
              <a:t> ап-</a:t>
            </a:r>
            <a:r>
              <a:rPr lang="ru-RU" sz="1400" dirty="0" err="1">
                <a:latin typeface="Times New Roman" pitchFamily="18" charset="0"/>
                <a:cs typeface="Times New Roman" pitchFamily="18" charset="0"/>
              </a:rPr>
              <a:t>ак</a:t>
            </a:r>
            <a:r>
              <a:rPr lang="ru-RU" sz="1400" dirty="0">
                <a:latin typeface="Times New Roman" pitchFamily="18" charset="0"/>
                <a:cs typeface="Times New Roman" pitchFamily="18" charset="0"/>
              </a:rPr>
              <a:t> кар </a:t>
            </a:r>
            <a:r>
              <a:rPr lang="ru-RU" sz="1400" dirty="0" err="1">
                <a:latin typeface="Times New Roman" pitchFamily="18" charset="0"/>
                <a:cs typeface="Times New Roman" pitchFamily="18" charset="0"/>
              </a:rPr>
              <a:t>белән</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капланган</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Аяк</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астында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яңа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яуган</a:t>
            </a:r>
            <a:r>
              <a:rPr lang="ru-RU" sz="1400" dirty="0">
                <a:latin typeface="Times New Roman" pitchFamily="18" charset="0"/>
                <a:cs typeface="Times New Roman" pitchFamily="18" charset="0"/>
              </a:rPr>
              <a:t> кар </a:t>
            </a:r>
            <a:r>
              <a:rPr lang="ru-RU" sz="1400" dirty="0" err="1">
                <a:latin typeface="Times New Roman" pitchFamily="18" charset="0"/>
                <a:cs typeface="Times New Roman" pitchFamily="18" charset="0"/>
              </a:rPr>
              <a:t>шыгыр-шыгыр</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килә</a:t>
            </a:r>
            <a:r>
              <a:rPr lang="tt-RU" sz="1400" dirty="0" smtClean="0">
                <a:latin typeface="Times New Roman" pitchFamily="18" charset="0"/>
                <a:cs typeface="Times New Roman" pitchFamily="18" charset="0"/>
              </a:rPr>
              <a:t>.</a:t>
            </a:r>
            <a:endParaRPr lang="ru-RU" sz="1400" dirty="0">
              <a:latin typeface="Times New Roman" pitchFamily="18" charset="0"/>
              <a:cs typeface="Times New Roman" pitchFamily="18" charset="0"/>
            </a:endParaRPr>
          </a:p>
          <a:p>
            <a:pPr marL="0" lvl="0" indent="0" algn="just">
              <a:buNone/>
            </a:pPr>
            <a:r>
              <a:rPr lang="ru-RU" sz="1400" dirty="0" smtClean="0">
                <a:latin typeface="Times New Roman" pitchFamily="18" charset="0"/>
                <a:cs typeface="Times New Roman" pitchFamily="18" charset="0"/>
              </a:rPr>
              <a:t>Кар </a:t>
            </a:r>
            <a:r>
              <a:rPr lang="ru-RU" sz="1400" dirty="0" err="1">
                <a:latin typeface="Times New Roman" pitchFamily="18" charset="0"/>
                <a:cs typeface="Times New Roman" pitchFamily="18" charset="0"/>
              </a:rPr>
              <a:t>яуганда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күзләрем</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генә</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түгел</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күңелем</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дә</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иркәләнә</a:t>
            </a:r>
            <a:r>
              <a:rPr lang="ru-RU" sz="1400" dirty="0">
                <a:latin typeface="Times New Roman" pitchFamily="18" charset="0"/>
                <a:cs typeface="Times New Roman" pitchFamily="18" charset="0"/>
              </a:rPr>
              <a:t>. Ап-</a:t>
            </a:r>
            <a:r>
              <a:rPr lang="ru-RU" sz="1400" dirty="0" err="1">
                <a:latin typeface="Times New Roman" pitchFamily="18" charset="0"/>
                <a:cs typeface="Times New Roman" pitchFamily="18" charset="0"/>
              </a:rPr>
              <a:t>ак</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бәскә</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төренгән</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агачларны</a:t>
            </a:r>
            <a:r>
              <a:rPr lang="ru-RU" sz="1400" dirty="0">
                <a:latin typeface="Times New Roman" pitchFamily="18" charset="0"/>
                <a:cs typeface="Times New Roman" pitchFamily="18" charset="0"/>
              </a:rPr>
              <a:t> кем </a:t>
            </a:r>
            <a:r>
              <a:rPr lang="ru-RU" sz="1400" dirty="0" err="1">
                <a:latin typeface="Times New Roman" pitchFamily="18" charset="0"/>
                <a:cs typeface="Times New Roman" pitchFamily="18" charset="0"/>
              </a:rPr>
              <a:t>матур</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димәс</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Керфекләреңә</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чәчеңә</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иреннәреңә</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күбәләкт</a:t>
            </a:r>
            <a:r>
              <a:rPr lang="tt-RU" sz="1400" dirty="0">
                <a:latin typeface="Times New Roman" pitchFamily="18" charset="0"/>
                <a:cs typeface="Times New Roman" pitchFamily="18" charset="0"/>
              </a:rPr>
              <a:t>әй ак</a:t>
            </a:r>
            <a:r>
              <a:rPr lang="ru-RU" sz="1400" dirty="0">
                <a:latin typeface="Times New Roman" pitchFamily="18" charset="0"/>
                <a:cs typeface="Times New Roman" pitchFamily="18" charset="0"/>
              </a:rPr>
              <a:t> кар </a:t>
            </a:r>
            <a:r>
              <a:rPr lang="ru-RU" sz="1400" dirty="0" err="1">
                <a:latin typeface="Times New Roman" pitchFamily="18" charset="0"/>
                <a:cs typeface="Times New Roman" pitchFamily="18" charset="0"/>
              </a:rPr>
              <a:t>килеп</a:t>
            </a:r>
            <a:r>
              <a:rPr lang="ru-RU" sz="1400" dirty="0">
                <a:latin typeface="Times New Roman" pitchFamily="18" charset="0"/>
                <a:cs typeface="Times New Roman" pitchFamily="18" charset="0"/>
              </a:rPr>
              <a:t> куна</a:t>
            </a:r>
            <a:r>
              <a:rPr lang="tt-RU" sz="1400" dirty="0">
                <a:latin typeface="Times New Roman" pitchFamily="18" charset="0"/>
                <a:cs typeface="Times New Roman" pitchFamily="18" charset="0"/>
              </a:rPr>
              <a:t>.</a:t>
            </a:r>
            <a:r>
              <a:rPr lang="ru-RU" sz="1400" dirty="0">
                <a:latin typeface="Times New Roman" pitchFamily="18" charset="0"/>
                <a:cs typeface="Times New Roman" pitchFamily="18" charset="0"/>
              </a:rPr>
              <a:t> Кар </a:t>
            </a:r>
            <a:r>
              <a:rPr lang="ru-RU" sz="1400" dirty="0" err="1">
                <a:latin typeface="Times New Roman" pitchFamily="18" charset="0"/>
                <a:cs typeface="Times New Roman" pitchFamily="18" charset="0"/>
              </a:rPr>
              <a:t>ява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яусын</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әйдә</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шатлыклар</a:t>
            </a:r>
            <a:r>
              <a:rPr lang="ru-RU" sz="1400" dirty="0">
                <a:latin typeface="Times New Roman" pitchFamily="18" charset="0"/>
                <a:cs typeface="Times New Roman" pitchFamily="18" charset="0"/>
              </a:rPr>
              <a:t> </a:t>
            </a:r>
            <a:r>
              <a:rPr lang="tt-RU" sz="1400" dirty="0">
                <a:latin typeface="Times New Roman" pitchFamily="18" charset="0"/>
                <a:cs typeface="Times New Roman" pitchFamily="18" charset="0"/>
              </a:rPr>
              <a:t>алып килсен.</a:t>
            </a:r>
            <a:endParaRPr lang="ru-RU" sz="1400" dirty="0">
              <a:latin typeface="Times New Roman" pitchFamily="18" charset="0"/>
              <a:cs typeface="Times New Roman" pitchFamily="18" charset="0"/>
            </a:endParaRPr>
          </a:p>
          <a:p>
            <a:pPr marL="0" lvl="0" indent="0" algn="just">
              <a:buNone/>
            </a:pPr>
            <a:r>
              <a:rPr lang="tt-RU" sz="1400" dirty="0">
                <a:latin typeface="Times New Roman" pitchFamily="18" charset="0"/>
                <a:cs typeface="Times New Roman" pitchFamily="18" charset="0"/>
              </a:rPr>
              <a:t>Б</a:t>
            </a:r>
            <a:r>
              <a:rPr lang="ru-RU" sz="1400" dirty="0" err="1">
                <a:latin typeface="Times New Roman" pitchFamily="18" charset="0"/>
                <a:cs typeface="Times New Roman" pitchFamily="18" charset="0"/>
              </a:rPr>
              <a:t>езгә</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балаларга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кышын</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тагын</a:t>
            </a:r>
            <a:r>
              <a:rPr lang="ru-RU" sz="1400" dirty="0">
                <a:latin typeface="Times New Roman" pitchFamily="18" charset="0"/>
                <a:cs typeface="Times New Roman" pitchFamily="18" charset="0"/>
              </a:rPr>
              <a:t> да </a:t>
            </a:r>
            <a:r>
              <a:rPr lang="ru-RU" sz="1400" dirty="0" err="1">
                <a:latin typeface="Times New Roman" pitchFamily="18" charset="0"/>
                <a:cs typeface="Times New Roman" pitchFamily="18" charset="0"/>
              </a:rPr>
              <a:t>рәхәт</a:t>
            </a:r>
            <a:r>
              <a:rPr lang="ru-RU" sz="1400" dirty="0">
                <a:latin typeface="Times New Roman" pitchFamily="18" charset="0"/>
                <a:cs typeface="Times New Roman" pitchFamily="18" charset="0"/>
              </a:rPr>
              <a:t> </a:t>
            </a:r>
            <a:r>
              <a:rPr lang="ru-RU" sz="1400" dirty="0" err="1" smtClean="0">
                <a:latin typeface="Times New Roman" pitchFamily="18" charset="0"/>
                <a:cs typeface="Times New Roman" pitchFamily="18" charset="0"/>
              </a:rPr>
              <a:t>һәм</a:t>
            </a:r>
            <a:r>
              <a:rPr lang="ru-RU" sz="1400" dirty="0" smtClean="0">
                <a:latin typeface="Times New Roman" pitchFamily="18" charset="0"/>
                <a:cs typeface="Times New Roman" pitchFamily="18" charset="0"/>
              </a:rPr>
              <a:t> </a:t>
            </a:r>
            <a:r>
              <a:rPr lang="ru-RU" sz="1400" dirty="0" err="1" smtClean="0">
                <a:latin typeface="Times New Roman" pitchFamily="18" charset="0"/>
                <a:cs typeface="Times New Roman" pitchFamily="18" charset="0"/>
              </a:rPr>
              <a:t>күңелле</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Кышның</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уеннары</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гына</a:t>
            </a:r>
            <a:r>
              <a:rPr lang="ru-RU" sz="1400" dirty="0">
                <a:latin typeface="Times New Roman" pitchFamily="18" charset="0"/>
                <a:cs typeface="Times New Roman" pitchFamily="18" charset="0"/>
              </a:rPr>
              <a:t> да ни тора бит! Кар </a:t>
            </a:r>
            <a:r>
              <a:rPr lang="ru-RU" sz="1400" dirty="0" err="1">
                <a:latin typeface="Times New Roman" pitchFamily="18" charset="0"/>
                <a:cs typeface="Times New Roman" pitchFamily="18" charset="0"/>
              </a:rPr>
              <a:t>йомарлап</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атышу</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җепшек</a:t>
            </a:r>
            <a:r>
              <a:rPr lang="ru-RU" sz="1400" dirty="0">
                <a:latin typeface="Times New Roman" pitchFamily="18" charset="0"/>
                <a:cs typeface="Times New Roman" pitchFamily="18" charset="0"/>
              </a:rPr>
              <a:t> кардан кар </a:t>
            </a:r>
            <a:r>
              <a:rPr lang="ru-RU" sz="1400" dirty="0" err="1">
                <a:latin typeface="Times New Roman" pitchFamily="18" charset="0"/>
                <a:cs typeface="Times New Roman" pitchFamily="18" charset="0"/>
              </a:rPr>
              <a:t>бабай</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һәм</a:t>
            </a:r>
            <a:r>
              <a:rPr lang="ru-RU" sz="1400" dirty="0">
                <a:latin typeface="Times New Roman" pitchFamily="18" charset="0"/>
                <a:cs typeface="Times New Roman" pitchFamily="18" charset="0"/>
              </a:rPr>
              <a:t> кар </a:t>
            </a:r>
            <a:r>
              <a:rPr lang="ru-RU" sz="1400" dirty="0" err="1">
                <a:latin typeface="Times New Roman" pitchFamily="18" charset="0"/>
                <a:cs typeface="Times New Roman" pitchFamily="18" charset="0"/>
              </a:rPr>
              <a:t>кызы</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тагы</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әллә</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нинди</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фигуралар</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ясау</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дисеңме</a:t>
            </a:r>
            <a:r>
              <a:rPr lang="ru-RU" sz="1400" dirty="0">
                <a:latin typeface="Times New Roman" pitchFamily="18" charset="0"/>
                <a:cs typeface="Times New Roman" pitchFamily="18" charset="0"/>
              </a:rPr>
              <a:t> − берсе </a:t>
            </a:r>
            <a:r>
              <a:rPr lang="ru-RU" sz="1400" dirty="0" err="1">
                <a:latin typeface="Times New Roman" pitchFamily="18" charset="0"/>
                <a:cs typeface="Times New Roman" pitchFamily="18" charset="0"/>
              </a:rPr>
              <a:t>дә</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калмый</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Тимераякларга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чаналарга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чаңгыларга</a:t>
            </a:r>
            <a:r>
              <a:rPr lang="ru-RU" sz="1400" dirty="0">
                <a:latin typeface="Times New Roman" pitchFamily="18" charset="0"/>
                <a:cs typeface="Times New Roman" pitchFamily="18" charset="0"/>
              </a:rPr>
              <a:t> да </a:t>
            </a:r>
            <a:r>
              <a:rPr lang="ru-RU" sz="1400" dirty="0" err="1">
                <a:latin typeface="Times New Roman" pitchFamily="18" charset="0"/>
                <a:cs typeface="Times New Roman" pitchFamily="18" charset="0"/>
              </a:rPr>
              <a:t>чират</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җитә</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Ул</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шугалакта</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тимераяк</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шууларның</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рәхәтлеге</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сөйләп</a:t>
            </a:r>
            <a:r>
              <a:rPr lang="ru-RU" sz="1400" dirty="0">
                <a:latin typeface="Times New Roman" pitchFamily="18" charset="0"/>
                <a:cs typeface="Times New Roman" pitchFamily="18" charset="0"/>
              </a:rPr>
              <a:t> </a:t>
            </a:r>
            <a:r>
              <a:rPr lang="ru-RU" sz="1400" dirty="0" err="1">
                <a:latin typeface="Times New Roman" pitchFamily="18" charset="0"/>
                <a:cs typeface="Times New Roman" pitchFamily="18" charset="0"/>
              </a:rPr>
              <a:t>бетергесез</a:t>
            </a:r>
            <a:r>
              <a:rPr lang="ru-RU" sz="1400" dirty="0">
                <a:latin typeface="Times New Roman" pitchFamily="18" charset="0"/>
                <a:cs typeface="Times New Roman" pitchFamily="18" charset="0"/>
              </a:rPr>
              <a:t>!  </a:t>
            </a:r>
          </a:p>
          <a:p>
            <a:pPr marL="0" lvl="0" indent="0">
              <a:buNone/>
            </a:pPr>
            <a:r>
              <a:rPr lang="en-US" sz="1400" dirty="0">
                <a:latin typeface="Times New Roman" pitchFamily="18" charset="0"/>
                <a:cs typeface="Times New Roman" pitchFamily="18" charset="0"/>
              </a:rPr>
              <a:t>                                       </a:t>
            </a:r>
            <a:r>
              <a:rPr lang="ru-RU" sz="1400" dirty="0">
                <a:latin typeface="Times New Roman" pitchFamily="18" charset="0"/>
                <a:cs typeface="Times New Roman" pitchFamily="18" charset="0"/>
              </a:rPr>
              <a:t>              </a:t>
            </a:r>
            <a:r>
              <a:rPr lang="ru-RU" sz="1400" dirty="0" smtClean="0">
                <a:latin typeface="Times New Roman" pitchFamily="18" charset="0"/>
                <a:cs typeface="Times New Roman" pitchFamily="18" charset="0"/>
              </a:rPr>
              <a:t>                    </a:t>
            </a:r>
            <a:r>
              <a:rPr lang="ru-RU" sz="1400" dirty="0" smtClean="0">
                <a:solidFill>
                  <a:srgbClr val="0070C0"/>
                </a:solidFill>
                <a:latin typeface="Times New Roman" pitchFamily="18" charset="0"/>
                <a:cs typeface="Times New Roman" pitchFamily="18" charset="0"/>
              </a:rPr>
              <a:t>Сабина                                            </a:t>
            </a:r>
            <a:endParaRPr lang="ru-RU" sz="1400" dirty="0">
              <a:solidFill>
                <a:srgbClr val="0070C0"/>
              </a:solidFill>
              <a:latin typeface="Times New Roman" pitchFamily="18" charset="0"/>
              <a:cs typeface="Times New Roman" pitchFamily="18" charset="0"/>
            </a:endParaRPr>
          </a:p>
          <a:p>
            <a:pPr lvl="0"/>
            <a:endParaRPr lang="ru-RU" sz="1200" dirty="0">
              <a:solidFill>
                <a:prstClr val="white"/>
              </a:solidFill>
            </a:endParaRPr>
          </a:p>
          <a:p>
            <a:pPr marL="0" indent="0">
              <a:buNone/>
            </a:pPr>
            <a:r>
              <a:rPr lang="ru-RU" sz="1200" dirty="0">
                <a:solidFill>
                  <a:prstClr val="white"/>
                </a:solidFill>
              </a:rPr>
              <a:t>                                                                                              </a:t>
            </a:r>
            <a:endParaRPr lang="ru-RU" sz="1200" dirty="0" smtClean="0"/>
          </a:p>
          <a:p>
            <a:pPr marL="0" lvl="0" indent="0">
              <a:buNone/>
            </a:pPr>
            <a:r>
              <a:rPr lang="ru-RU" sz="1200" dirty="0" smtClean="0">
                <a:solidFill>
                  <a:prstClr val="white"/>
                </a:solidFill>
              </a:rPr>
              <a:t>               </a:t>
            </a:r>
            <a:endParaRPr lang="ru-RU" dirty="0"/>
          </a:p>
        </p:txBody>
      </p:sp>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FA51B014-8A27-4827-B65D-DFE0EA422522}" type="slidenum">
              <a:rPr lang="ru-RU" smtClean="0">
                <a:solidFill>
                  <a:prstClr val="black">
                    <a:tint val="75000"/>
                  </a:prstClr>
                </a:solidFill>
              </a:rPr>
              <a:pPr/>
              <a:t>5</a:t>
            </a:fld>
            <a:endParaRPr lang="ru-RU">
              <a:solidFill>
                <a:prstClr val="black">
                  <a:tint val="75000"/>
                </a:prstClr>
              </a:solidFill>
            </a:endParaRPr>
          </a:p>
        </p:txBody>
      </p:sp>
      <p:pic>
        <p:nvPicPr>
          <p:cNvPr id="6" name="Picture 18" descr="http://s7.hostingkartinok.com/uploads/images/2014/12/37835d013cfce9d24980ce577950254f.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400" y="-180528"/>
            <a:ext cx="2798465" cy="276702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5" descr="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a:xfrm>
            <a:off x="363344" y="5168479"/>
            <a:ext cx="6309113" cy="388843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9" name="Овал 8"/>
          <p:cNvSpPr/>
          <p:nvPr/>
        </p:nvSpPr>
        <p:spPr>
          <a:xfrm>
            <a:off x="506023" y="738840"/>
            <a:ext cx="1443618" cy="928285"/>
          </a:xfrm>
          <a:prstGeom prst="ellipse">
            <a:avLst/>
          </a:prstGeom>
          <a:scene3d>
            <a:camera prst="orthographicFront"/>
            <a:lightRig rig="threePt" dir="t"/>
          </a:scene3d>
          <a:sp3d>
            <a:bevelT w="165100" prst="coolSlant"/>
          </a:sp3d>
        </p:spPr>
        <p:style>
          <a:lnRef idx="1">
            <a:schemeClr val="accent5"/>
          </a:lnRef>
          <a:fillRef idx="2">
            <a:schemeClr val="accent5"/>
          </a:fillRef>
          <a:effectRef idx="1">
            <a:schemeClr val="accent5"/>
          </a:effectRef>
          <a:fontRef idx="minor">
            <a:schemeClr val="dk1"/>
          </a:fontRef>
        </p:style>
        <p:txBody>
          <a:bodyPr rtlCol="0" anchor="ctr"/>
          <a:lstStyle/>
          <a:p>
            <a:pPr algn="ctr"/>
            <a:r>
              <a:rPr lang="tt-RU" sz="1600" dirty="0" smtClean="0">
                <a:solidFill>
                  <a:srgbClr val="0070C0"/>
                </a:solidFill>
                <a:latin typeface="Times New Roman" pitchFamily="18" charset="0"/>
                <a:cs typeface="Times New Roman" pitchFamily="18" charset="0"/>
              </a:rPr>
              <a:t>Кышкы</a:t>
            </a:r>
          </a:p>
          <a:p>
            <a:pPr algn="ctr"/>
            <a:r>
              <a:rPr lang="tt-RU" sz="1600" dirty="0" smtClean="0">
                <a:solidFill>
                  <a:srgbClr val="0070C0"/>
                </a:solidFill>
                <a:latin typeface="Times New Roman" pitchFamily="18" charset="0"/>
                <a:cs typeface="Times New Roman" pitchFamily="18" charset="0"/>
              </a:rPr>
              <a:t>матурлык</a:t>
            </a:r>
            <a:endParaRPr lang="ru-RU" sz="1600" dirty="0">
              <a:solidFill>
                <a:srgbClr val="0070C0"/>
              </a:solidFill>
              <a:latin typeface="Times New Roman" pitchFamily="18" charset="0"/>
              <a:cs typeface="Times New Roman" pitchFamily="18" charset="0"/>
            </a:endParaRPr>
          </a:p>
        </p:txBody>
      </p:sp>
      <p:pic>
        <p:nvPicPr>
          <p:cNvPr id="10" name="Picture 2" descr="C:\Documents and Settings\Admin\Рабочий стол\САБИНА\IMG-20151108-WA0000.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63736" y="2411760"/>
            <a:ext cx="1728192" cy="230425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34533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FA51B014-8A27-4827-B65D-DFE0EA422522}" type="slidenum">
              <a:rPr lang="ru-RU" smtClean="0">
                <a:solidFill>
                  <a:prstClr val="black">
                    <a:tint val="75000"/>
                  </a:prstClr>
                </a:solidFill>
              </a:rPr>
              <a:pPr/>
              <a:t>6</a:t>
            </a:fld>
            <a:endParaRPr lang="ru-RU">
              <a:solidFill>
                <a:prstClr val="black">
                  <a:tint val="75000"/>
                </a:prstClr>
              </a:solidFill>
            </a:endParaRPr>
          </a:p>
        </p:txBody>
      </p:sp>
      <p:pic>
        <p:nvPicPr>
          <p:cNvPr id="6" name="Picture 18" descr="http://s7.hostingkartinok.com/uploads/images/2014/12/37835d013cfce9d24980ce577950254f.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8640" y="107504"/>
            <a:ext cx="2547058" cy="251844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77762" y="837075"/>
            <a:ext cx="1304657" cy="9632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Прямоугольник 7"/>
          <p:cNvSpPr/>
          <p:nvPr/>
        </p:nvSpPr>
        <p:spPr>
          <a:xfrm>
            <a:off x="3761656" y="394570"/>
            <a:ext cx="2808312" cy="4462750"/>
          </a:xfrm>
          <a:prstGeom prst="rect">
            <a:avLst/>
          </a:prstGeom>
        </p:spPr>
        <p:txBody>
          <a:bodyPr wrap="square" lIns="91430" tIns="45715" rIns="91430" bIns="45715">
            <a:spAutoFit/>
          </a:bodyPr>
          <a:lstStyle/>
          <a:p>
            <a:r>
              <a:rPr lang="tt-RU" sz="1400" dirty="0">
                <a:latin typeface="Times New Roman" pitchFamily="18" charset="0"/>
                <a:cs typeface="Times New Roman" pitchFamily="18" charset="0"/>
              </a:rPr>
              <a:t> </a:t>
            </a:r>
            <a:r>
              <a:rPr lang="tt-RU" sz="1400" dirty="0" smtClean="0">
                <a:latin typeface="Times New Roman" pitchFamily="18" charset="0"/>
                <a:cs typeface="Times New Roman" pitchFamily="18" charset="0"/>
              </a:rPr>
              <a:t>                      </a:t>
            </a:r>
            <a:r>
              <a:rPr lang="tt-RU" sz="1400" b="1" dirty="0" smtClean="0">
                <a:solidFill>
                  <a:schemeClr val="tx2"/>
                </a:solidFill>
                <a:latin typeface="Times New Roman" pitchFamily="18" charset="0"/>
                <a:cs typeface="Times New Roman" pitchFamily="18" charset="0"/>
              </a:rPr>
              <a:t>Кыш</a:t>
            </a:r>
            <a:r>
              <a:rPr lang="tt-RU" sz="1400" b="1" dirty="0">
                <a:solidFill>
                  <a:schemeClr val="tx2"/>
                </a:solidFill>
                <a:latin typeface="Times New Roman" pitchFamily="18" charset="0"/>
                <a:cs typeface="Times New Roman" pitchFamily="18" charset="0"/>
              </a:rPr>
              <a:t>.</a:t>
            </a:r>
          </a:p>
          <a:p>
            <a:r>
              <a:rPr lang="tt-RU" sz="1400" b="1" dirty="0" smtClean="0">
                <a:solidFill>
                  <a:schemeClr val="tx2"/>
                </a:solidFill>
                <a:latin typeface="Times New Roman" pitchFamily="18" charset="0"/>
                <a:cs typeface="Times New Roman" pitchFamily="18" charset="0"/>
              </a:rPr>
              <a:t> Кыш</a:t>
            </a:r>
            <a:r>
              <a:rPr lang="tt-RU" sz="1400" b="1" dirty="0">
                <a:solidFill>
                  <a:schemeClr val="tx2"/>
                </a:solidFill>
                <a:latin typeface="Times New Roman" pitchFamily="18" charset="0"/>
                <a:cs typeface="Times New Roman" pitchFamily="18" charset="0"/>
              </a:rPr>
              <a:t>. Нинди матур!     Урамда бөтерелеп ап-ак кар ява. Барысы да ак юрган астында калган.Агачлар, өй түбәләре кыш буена ирән йокыга талдылар.  Урамдагы һәр нәрсәгә сокланып карыйбыз. Энҗе кар бөртекләре ява башлау белән Яңа елны көтә башлыйбыз. Кыш бабай тәрәзәгәматур-матур бизәкләр ясап куйды. Күптән кышны көткән бала-чага чаналарын тартып урамга чыга. Без, кышның матурлыгына сокланып, аның узып киткәнен сизми дә калабыз</a:t>
            </a:r>
            <a:r>
              <a:rPr lang="tt-RU" sz="1400" b="1" dirty="0" smtClean="0">
                <a:solidFill>
                  <a:schemeClr val="tx2"/>
                </a:solidFill>
                <a:latin typeface="Times New Roman" pitchFamily="18" charset="0"/>
                <a:cs typeface="Times New Roman" pitchFamily="18" charset="0"/>
              </a:rPr>
              <a:t>.</a:t>
            </a:r>
          </a:p>
          <a:p>
            <a:r>
              <a:rPr lang="tt-RU" sz="1400" b="1" dirty="0">
                <a:solidFill>
                  <a:schemeClr val="tx2"/>
                </a:solidFill>
                <a:latin typeface="Times New Roman" pitchFamily="18" charset="0"/>
                <a:cs typeface="Times New Roman" pitchFamily="18" charset="0"/>
              </a:rPr>
              <a:t> </a:t>
            </a:r>
            <a:r>
              <a:rPr lang="tt-RU" sz="1400" b="1" dirty="0" smtClean="0">
                <a:solidFill>
                  <a:schemeClr val="tx2"/>
                </a:solidFill>
                <a:latin typeface="Times New Roman" pitchFamily="18" charset="0"/>
                <a:cs typeface="Times New Roman" pitchFamily="18" charset="0"/>
              </a:rPr>
              <a:t>                             Камилә</a:t>
            </a:r>
            <a:endParaRPr lang="tt-RU" sz="1400" b="1" dirty="0">
              <a:solidFill>
                <a:schemeClr val="tx2"/>
              </a:solidFill>
              <a:latin typeface="Times New Roman" pitchFamily="18" charset="0"/>
              <a:cs typeface="Times New Roman" pitchFamily="18" charset="0"/>
            </a:endParaRPr>
          </a:p>
          <a:p>
            <a:r>
              <a:rPr lang="tt-RU" sz="1400" b="1" dirty="0">
                <a:solidFill>
                  <a:schemeClr val="tx2"/>
                </a:solidFill>
                <a:latin typeface="Times New Roman" pitchFamily="18" charset="0"/>
                <a:cs typeface="Times New Roman" pitchFamily="18" charset="0"/>
              </a:rPr>
              <a:t>                                                         </a:t>
            </a:r>
            <a:r>
              <a:rPr lang="tt-RU" sz="1400" b="1" dirty="0" smtClean="0">
                <a:solidFill>
                  <a:schemeClr val="tx2"/>
                </a:solidFill>
                <a:latin typeface="Times New Roman" pitchFamily="18" charset="0"/>
                <a:cs typeface="Times New Roman" pitchFamily="18" charset="0"/>
              </a:rPr>
              <a:t>       </a:t>
            </a:r>
            <a:r>
              <a:rPr lang="tt-RU" sz="1400" b="1" dirty="0" smtClean="0">
                <a:solidFill>
                  <a:schemeClr val="tx2"/>
                </a:solidFill>
              </a:rPr>
              <a:t>               </a:t>
            </a:r>
            <a:endParaRPr lang="ru-RU" sz="1400" b="1" dirty="0">
              <a:solidFill>
                <a:schemeClr val="tx2"/>
              </a:solidFill>
            </a:endParaRPr>
          </a:p>
        </p:txBody>
      </p:sp>
      <p:pic>
        <p:nvPicPr>
          <p:cNvPr id="9" name="Рисунок 8" descr="C:\Documents and Settings\Admin\Рабочий стол\для журнала\Новая папка (2)\20160203_145135.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3506" y="2381089"/>
            <a:ext cx="3431517" cy="2918736"/>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1" name="Прямоугольник 10"/>
          <p:cNvSpPr/>
          <p:nvPr/>
        </p:nvSpPr>
        <p:spPr>
          <a:xfrm>
            <a:off x="332656" y="5436096"/>
            <a:ext cx="3429000" cy="3539430"/>
          </a:xfrm>
          <a:prstGeom prst="rect">
            <a:avLst/>
          </a:prstGeom>
        </p:spPr>
        <p:txBody>
          <a:bodyPr>
            <a:spAutoFit/>
          </a:bodyPr>
          <a:lstStyle/>
          <a:p>
            <a:pPr lvl="0" defTabSz="914305"/>
            <a:r>
              <a:rPr lang="tt-RU" sz="1400" b="1" dirty="0">
                <a:solidFill>
                  <a:prstClr val="white"/>
                </a:solidFill>
                <a:latin typeface="Times New Roman" pitchFamily="18" charset="0"/>
                <a:cs typeface="Times New Roman" pitchFamily="18" charset="0"/>
              </a:rPr>
              <a:t> </a:t>
            </a:r>
            <a:r>
              <a:rPr lang="tt-RU" sz="1400" b="1" dirty="0" smtClean="0">
                <a:solidFill>
                  <a:prstClr val="white"/>
                </a:solidFill>
                <a:latin typeface="Times New Roman" pitchFamily="18" charset="0"/>
                <a:cs typeface="Times New Roman" pitchFamily="18" charset="0"/>
              </a:rPr>
              <a:t>             </a:t>
            </a:r>
            <a:r>
              <a:rPr lang="tt-RU" sz="1400" b="1" dirty="0" smtClean="0">
                <a:solidFill>
                  <a:srgbClr val="1F497D"/>
                </a:solidFill>
                <a:latin typeface="Times New Roman" pitchFamily="18" charset="0"/>
                <a:cs typeface="Times New Roman" pitchFamily="18" charset="0"/>
              </a:rPr>
              <a:t>Мин </a:t>
            </a:r>
            <a:r>
              <a:rPr lang="tt-RU" sz="1400" b="1" dirty="0">
                <a:solidFill>
                  <a:srgbClr val="1F497D"/>
                </a:solidFill>
                <a:latin typeface="Times New Roman" pitchFamily="18" charset="0"/>
                <a:cs typeface="Times New Roman" pitchFamily="18" charset="0"/>
              </a:rPr>
              <a:t>кышны бик яратам. </a:t>
            </a:r>
          </a:p>
          <a:p>
            <a:pPr lvl="0" defTabSz="914305"/>
            <a:r>
              <a:rPr lang="tt-RU" sz="1400" b="1" dirty="0">
                <a:solidFill>
                  <a:srgbClr val="1F497D"/>
                </a:solidFill>
                <a:latin typeface="Times New Roman" pitchFamily="18" charset="0"/>
                <a:cs typeface="Times New Roman" pitchFamily="18" charset="0"/>
              </a:rPr>
              <a:t>      Кыш безгә кар алып килә. Менә шуның өчен дә яратам мин кышны. Ул үзенең калын юрганы белән бөтен тирә-юньне ак төскә каплый. Карны тәгәрәтеп, кар бабай ясавы ничек күңелле! Кардан ясалган таудан чана белән элдерүе үзе бер рәхәт бит. </a:t>
            </a:r>
            <a:endParaRPr lang="ru-RU" sz="1400" b="1" dirty="0">
              <a:solidFill>
                <a:srgbClr val="1F497D"/>
              </a:solidFill>
              <a:latin typeface="Times New Roman" pitchFamily="18" charset="0"/>
              <a:cs typeface="Times New Roman" pitchFamily="18" charset="0"/>
            </a:endParaRPr>
          </a:p>
          <a:p>
            <a:pPr lvl="0" defTabSz="914305"/>
            <a:r>
              <a:rPr lang="tt-RU" sz="1400" b="1" dirty="0">
                <a:solidFill>
                  <a:srgbClr val="1F497D"/>
                </a:solidFill>
                <a:latin typeface="Times New Roman" pitchFamily="18" charset="0"/>
                <a:cs typeface="Times New Roman" pitchFamily="18" charset="0"/>
              </a:rPr>
              <a:t>     Кыш- сәламәтлекне ныгыту вакыты да.  Кышын без саф һавада спорт белән шөгылләнәбез. Хоккей уйныйбыз, чаңгыда, тимераякта узышабыз.  Матур кышкы урамнан бер дә өйгә керәсе килми. Тышта бигрәк матур, рәхәт.</a:t>
            </a:r>
            <a:endParaRPr lang="ru-RU" sz="1400" b="1" dirty="0">
              <a:solidFill>
                <a:srgbClr val="1F497D"/>
              </a:solidFill>
              <a:latin typeface="Times New Roman" pitchFamily="18" charset="0"/>
              <a:cs typeface="Times New Roman" pitchFamily="18" charset="0"/>
            </a:endParaRPr>
          </a:p>
          <a:p>
            <a:pPr lvl="0" defTabSz="914305"/>
            <a:r>
              <a:rPr lang="tt-RU" sz="1400" b="1" dirty="0">
                <a:solidFill>
                  <a:srgbClr val="1F497D"/>
                </a:solidFill>
                <a:latin typeface="Times New Roman" pitchFamily="18" charset="0"/>
                <a:cs typeface="Times New Roman" pitchFamily="18" charset="0"/>
              </a:rPr>
              <a:t>                                     </a:t>
            </a:r>
            <a:r>
              <a:rPr lang="tt-RU" sz="1400" b="1" dirty="0" smtClean="0">
                <a:solidFill>
                  <a:srgbClr val="1F497D"/>
                </a:solidFill>
                <a:latin typeface="Times New Roman" pitchFamily="18" charset="0"/>
                <a:cs typeface="Times New Roman" pitchFamily="18" charset="0"/>
              </a:rPr>
              <a:t>            </a:t>
            </a:r>
            <a:r>
              <a:rPr lang="tt-RU" sz="1400" b="1" dirty="0">
                <a:solidFill>
                  <a:srgbClr val="1F497D"/>
                </a:solidFill>
                <a:latin typeface="Times New Roman" pitchFamily="18" charset="0"/>
                <a:cs typeface="Times New Roman" pitchFamily="18" charset="0"/>
              </a:rPr>
              <a:t>Ш. Искәндәр</a:t>
            </a:r>
            <a:endParaRPr lang="ru-RU" dirty="0">
              <a:latin typeface="Times New Roman" pitchFamily="18" charset="0"/>
              <a:cs typeface="Times New Roman" pitchFamily="18" charset="0"/>
            </a:endParaRPr>
          </a:p>
        </p:txBody>
      </p:sp>
      <p:pic>
        <p:nvPicPr>
          <p:cNvPr id="12" name="Объект 8" descr="F:\DSCN1217.JPG"/>
          <p:cNvPicPr>
            <a:picLocks/>
          </p:cNvPicPr>
          <p:nvPr/>
        </p:nvPicPr>
        <p:blipFill>
          <a:blip r:embed="rId5" cstate="print">
            <a:extLst>
              <a:ext uri="{28A0092B-C50C-407E-A947-70E740481C1C}">
                <a14:useLocalDpi xmlns:a14="http://schemas.microsoft.com/office/drawing/2010/main" val="0"/>
              </a:ext>
            </a:extLst>
          </a:blip>
          <a:stretch>
            <a:fillRect/>
          </a:stretch>
        </p:blipFill>
        <p:spPr bwMode="auto">
          <a:xfrm>
            <a:off x="4221088" y="5045385"/>
            <a:ext cx="2304256" cy="3456133"/>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9851150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FA51B014-8A27-4827-B65D-DFE0EA422522}" type="slidenum">
              <a:rPr lang="ru-RU" smtClean="0">
                <a:solidFill>
                  <a:prstClr val="black">
                    <a:tint val="75000"/>
                  </a:prstClr>
                </a:solidFill>
              </a:rPr>
              <a:pPr/>
              <a:t>7</a:t>
            </a:fld>
            <a:endParaRPr lang="ru-RU" dirty="0">
              <a:solidFill>
                <a:prstClr val="black">
                  <a:tint val="75000"/>
                </a:prstClr>
              </a:solidFill>
            </a:endParaRPr>
          </a:p>
        </p:txBody>
      </p:sp>
      <p:pic>
        <p:nvPicPr>
          <p:cNvPr id="6" name="Picture 18" descr="http://s7.hostingkartinok.com/uploads/images/2014/12/37835d013cfce9d24980ce577950254f.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392" y="-108520"/>
            <a:ext cx="2798465" cy="2767023"/>
          </a:xfrm>
          <a:prstGeom prst="rect">
            <a:avLst/>
          </a:prstGeom>
          <a:noFill/>
          <a:extLst>
            <a:ext uri="{909E8E84-426E-40DD-AFC4-6F175D3DCCD1}">
              <a14:hiddenFill xmlns:a14="http://schemas.microsoft.com/office/drawing/2010/main">
                <a:solidFill>
                  <a:srgbClr val="FFFFFF"/>
                </a:solidFill>
              </a14:hiddenFill>
            </a:ext>
          </a:extLst>
        </p:spPr>
      </p:pic>
      <p:sp>
        <p:nvSpPr>
          <p:cNvPr id="8" name="Овал 7"/>
          <p:cNvSpPr/>
          <p:nvPr/>
        </p:nvSpPr>
        <p:spPr>
          <a:xfrm>
            <a:off x="548680" y="817791"/>
            <a:ext cx="1440160" cy="9144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sz="1400" dirty="0" smtClean="0">
                <a:solidFill>
                  <a:srgbClr val="0070C0"/>
                </a:solidFill>
                <a:latin typeface="Times New Roman" pitchFamily="18" charset="0"/>
                <a:cs typeface="Times New Roman" pitchFamily="18" charset="0"/>
              </a:rPr>
              <a:t>Әкиятханә</a:t>
            </a:r>
            <a:endParaRPr lang="ru-RU" sz="1400" dirty="0">
              <a:solidFill>
                <a:srgbClr val="0070C0"/>
              </a:solidFill>
              <a:latin typeface="Times New Roman" pitchFamily="18" charset="0"/>
              <a:cs typeface="Times New Roman" pitchFamily="18" charset="0"/>
            </a:endParaRPr>
          </a:p>
        </p:txBody>
      </p:sp>
      <p:sp>
        <p:nvSpPr>
          <p:cNvPr id="14" name="Объект 13"/>
          <p:cNvSpPr>
            <a:spLocks noGrp="1"/>
          </p:cNvSpPr>
          <p:nvPr>
            <p:ph idx="1"/>
          </p:nvPr>
        </p:nvSpPr>
        <p:spPr>
          <a:xfrm>
            <a:off x="2420491" y="323066"/>
            <a:ext cx="4038972" cy="4056485"/>
          </a:xfrm>
          <a:prstGeom prst="rect">
            <a:avLst/>
          </a:prstGeom>
        </p:spPr>
        <p:style>
          <a:lnRef idx="2">
            <a:schemeClr val="accent1"/>
          </a:lnRef>
          <a:fillRef idx="1">
            <a:schemeClr val="lt1"/>
          </a:fillRef>
          <a:effectRef idx="0">
            <a:schemeClr val="accent1"/>
          </a:effectRef>
          <a:fontRef idx="minor">
            <a:schemeClr val="dk1"/>
          </a:fontRef>
        </p:style>
        <p:txBody>
          <a:bodyPr wrap="square" lIns="91430" tIns="45715" rIns="91430" bIns="45715">
            <a:spAutoFit/>
          </a:bodyPr>
          <a:lstStyle/>
          <a:p>
            <a:pPr marL="0" indent="0" algn="ctr">
              <a:buNone/>
            </a:pPr>
            <a:r>
              <a:rPr lang="tt-RU" sz="1400" b="1" dirty="0" smtClean="0">
                <a:solidFill>
                  <a:schemeClr val="tx2"/>
                </a:solidFill>
                <a:latin typeface="Times New Roman" pitchFamily="18" charset="0"/>
                <a:cs typeface="Times New Roman" pitchFamily="18" charset="0"/>
              </a:rPr>
              <a:t> </a:t>
            </a:r>
            <a:r>
              <a:rPr lang="tt-RU" sz="1400" b="1" dirty="0">
                <a:solidFill>
                  <a:schemeClr val="tx2"/>
                </a:solidFill>
                <a:latin typeface="Times New Roman" pitchFamily="18" charset="0"/>
                <a:cs typeface="Times New Roman" pitchFamily="18" charset="0"/>
              </a:rPr>
              <a:t>Кар бөртекләре</a:t>
            </a:r>
            <a:endParaRPr lang="ru-RU" sz="1400" b="1" dirty="0">
              <a:solidFill>
                <a:schemeClr val="tx2"/>
              </a:solidFill>
              <a:latin typeface="Times New Roman" pitchFamily="18" charset="0"/>
              <a:cs typeface="Times New Roman" pitchFamily="18" charset="0"/>
            </a:endParaRPr>
          </a:p>
          <a:p>
            <a:pPr marL="0" indent="0" algn="just">
              <a:buNone/>
            </a:pPr>
            <a:r>
              <a:rPr lang="tt-RU" sz="1400" dirty="0">
                <a:solidFill>
                  <a:schemeClr val="tx2"/>
                </a:solidFill>
                <a:latin typeface="Times New Roman" pitchFamily="18" charset="0"/>
                <a:cs typeface="Times New Roman" pitchFamily="18" charset="0"/>
              </a:rPr>
              <a:t>        Яшәгән ди бер кыз. Беркөнне ул  төрле-төрле кар бөртекләренең ашыга-ашыга җиргә төшеп баруларын карап торган. Кар бөртекләре  бер-берсеннән узышып мактаналар икән. Бер кар бөртеге икенчесе янына килеп “Кара әле миңа, мин арагызда иң матуры, шулай бит?” дигән. Икенчесе уйлап торган да “Юк, мин арагыздагы иң йомшагы, зурысы!” дип мактанган. Ә кыз , аларны тыңлаганнан соң: “”Бәхәсләшмәгез, сез , кар бөртекләре, барыгыз да бик матур. Сез, ак күбәләкләр кебек кунып, ботен җирне  матурлыйсыз. Сез һәрберегез  бик матур, безгә бик кадерле.”- дип тынычландырган  бәхәсләшүче кар бөртекләрен. Шуннан соң кар бөртекләре ашыкмыйча, бер-берсен узмыйча әкрен генә юлларын дәвам иткәннәр</a:t>
            </a:r>
            <a:r>
              <a:rPr lang="tt-RU" sz="1400" dirty="0" smtClean="0">
                <a:solidFill>
                  <a:schemeClr val="tx2"/>
                </a:solidFill>
                <a:latin typeface="Times New Roman" pitchFamily="18" charset="0"/>
                <a:cs typeface="Times New Roman" pitchFamily="18" charset="0"/>
              </a:rPr>
              <a:t>.                                                                                                              </a:t>
            </a:r>
          </a:p>
          <a:p>
            <a:pPr marL="0" indent="0">
              <a:buNone/>
            </a:pPr>
            <a:r>
              <a:rPr lang="tt-RU" sz="1400" b="1" dirty="0">
                <a:solidFill>
                  <a:schemeClr val="tx2"/>
                </a:solidFill>
                <a:latin typeface="Times New Roman" pitchFamily="18" charset="0"/>
                <a:cs typeface="Times New Roman" pitchFamily="18" charset="0"/>
              </a:rPr>
              <a:t> </a:t>
            </a:r>
            <a:r>
              <a:rPr lang="tt-RU" sz="1400" b="1" dirty="0" smtClean="0">
                <a:solidFill>
                  <a:schemeClr val="tx2"/>
                </a:solidFill>
                <a:latin typeface="Times New Roman" pitchFamily="18" charset="0"/>
                <a:cs typeface="Times New Roman" pitchFamily="18" charset="0"/>
              </a:rPr>
              <a:t>                                                                 Андрей       </a:t>
            </a:r>
            <a:r>
              <a:rPr lang="tt-RU" sz="1400" dirty="0" smtClean="0">
                <a:solidFill>
                  <a:schemeClr val="tx2"/>
                </a:solidFill>
                <a:latin typeface="Times New Roman" pitchFamily="18" charset="0"/>
                <a:cs typeface="Times New Roman" pitchFamily="18" charset="0"/>
              </a:rPr>
              <a:t>                                 </a:t>
            </a:r>
            <a:endParaRPr lang="ru-RU" sz="1400" dirty="0">
              <a:solidFill>
                <a:schemeClr val="tx2"/>
              </a:solidFill>
              <a:latin typeface="Times New Roman" pitchFamily="18" charset="0"/>
              <a:cs typeface="Times New Roman" pitchFamily="18" charset="0"/>
            </a:endParaRPr>
          </a:p>
        </p:txBody>
      </p:sp>
      <p:sp>
        <p:nvSpPr>
          <p:cNvPr id="15" name="Прямоугольник 14"/>
          <p:cNvSpPr/>
          <p:nvPr/>
        </p:nvSpPr>
        <p:spPr>
          <a:xfrm>
            <a:off x="176511" y="4520227"/>
            <a:ext cx="4068282" cy="4185751"/>
          </a:xfrm>
          <a:prstGeom prst="rect">
            <a:avLst/>
          </a:prstGeom>
        </p:spPr>
        <p:style>
          <a:lnRef idx="2">
            <a:schemeClr val="accent1"/>
          </a:lnRef>
          <a:fillRef idx="1">
            <a:schemeClr val="lt1"/>
          </a:fillRef>
          <a:effectRef idx="0">
            <a:schemeClr val="accent1"/>
          </a:effectRef>
          <a:fontRef idx="minor">
            <a:schemeClr val="dk1"/>
          </a:fontRef>
        </p:style>
        <p:txBody>
          <a:bodyPr wrap="square" lIns="91430" tIns="45715" rIns="91430" bIns="45715">
            <a:spAutoFit/>
          </a:bodyPr>
          <a:lstStyle/>
          <a:p>
            <a:r>
              <a:rPr lang="tt-RU" sz="1400" b="1" dirty="0" smtClean="0">
                <a:solidFill>
                  <a:schemeClr val="tx2"/>
                </a:solidFill>
                <a:latin typeface="Times New Roman" pitchFamily="18" charset="0"/>
                <a:cs typeface="Times New Roman" pitchFamily="18" charset="0"/>
              </a:rPr>
              <a:t>                         </a:t>
            </a:r>
            <a:r>
              <a:rPr lang="tt-RU" sz="1400" b="1" dirty="0">
                <a:solidFill>
                  <a:schemeClr val="tx2"/>
                </a:solidFill>
                <a:latin typeface="Times New Roman" pitchFamily="18" charset="0"/>
                <a:cs typeface="Times New Roman" pitchFamily="18" charset="0"/>
              </a:rPr>
              <a:t>Бүләк.</a:t>
            </a:r>
            <a:endParaRPr lang="ru-RU" sz="1400" b="1" dirty="0">
              <a:solidFill>
                <a:schemeClr val="tx2"/>
              </a:solidFill>
              <a:latin typeface="Times New Roman" pitchFamily="18" charset="0"/>
              <a:cs typeface="Times New Roman" pitchFamily="18" charset="0"/>
            </a:endParaRPr>
          </a:p>
          <a:p>
            <a:pPr algn="just"/>
            <a:r>
              <a:rPr lang="tt-RU" sz="1400" dirty="0">
                <a:solidFill>
                  <a:schemeClr val="tx2"/>
                </a:solidFill>
                <a:latin typeface="Times New Roman" pitchFamily="18" charset="0"/>
                <a:cs typeface="Times New Roman" pitchFamily="18" charset="0"/>
              </a:rPr>
              <a:t>        Әминә исемле кыз яшәгән ди. Ул кышны бер </a:t>
            </a:r>
            <a:endParaRPr lang="tt-RU" sz="1400" dirty="0" smtClean="0">
              <a:solidFill>
                <a:schemeClr val="tx2"/>
              </a:solidFill>
              <a:latin typeface="Times New Roman" pitchFamily="18" charset="0"/>
              <a:cs typeface="Times New Roman" pitchFamily="18" charset="0"/>
            </a:endParaRPr>
          </a:p>
          <a:p>
            <a:pPr algn="just"/>
            <a:r>
              <a:rPr lang="tt-RU" sz="1400" dirty="0" smtClean="0">
                <a:solidFill>
                  <a:schemeClr val="tx2"/>
                </a:solidFill>
                <a:latin typeface="Times New Roman" pitchFamily="18" charset="0"/>
                <a:cs typeface="Times New Roman" pitchFamily="18" charset="0"/>
              </a:rPr>
              <a:t>дә </a:t>
            </a:r>
            <a:r>
              <a:rPr lang="tt-RU" sz="1400" dirty="0">
                <a:solidFill>
                  <a:schemeClr val="tx2"/>
                </a:solidFill>
                <a:latin typeface="Times New Roman" pitchFamily="18" charset="0"/>
                <a:cs typeface="Times New Roman" pitchFamily="18" charset="0"/>
              </a:rPr>
              <a:t>яратмаган. Кыш кәне гел өйдә генә утыра икән. Чаңгыда, тимераякта да шуа белмәгән.</a:t>
            </a:r>
            <a:endParaRPr lang="ru-RU" sz="1400" dirty="0">
              <a:solidFill>
                <a:schemeClr val="tx2"/>
              </a:solidFill>
              <a:latin typeface="Times New Roman" pitchFamily="18" charset="0"/>
              <a:cs typeface="Times New Roman" pitchFamily="18" charset="0"/>
            </a:endParaRPr>
          </a:p>
          <a:p>
            <a:pPr algn="just"/>
            <a:r>
              <a:rPr lang="tt-RU" sz="1400" dirty="0">
                <a:solidFill>
                  <a:schemeClr val="tx2"/>
                </a:solidFill>
                <a:latin typeface="Times New Roman" pitchFamily="18" charset="0"/>
                <a:cs typeface="Times New Roman" pitchFamily="18" charset="0"/>
              </a:rPr>
              <a:t>          Менә Яңа ел бәйрәме җиткән.   Йокысыннан торуга күзе бер матур тартмачыкка төшкән. Тартмачыкны ачса, кыш бабайның хаты белән тимераяклар ята икән. Кыш бабай хатында бу тимераяклар кызга бүләк булуын һәм икенче мәртәбә килгәнче шуарга өйрәнергә кушкан. Кыз Кыш бабайны үпкәләтәсе килмәгән, тимераякта шуарга өйрәнгән. Аңа шуу бик ошаган, боздан китәсе дә килми башлаган.  Ләкин шул арада кыш та китәргә җыена башлаган. Туйганчы шуа да алмый калган. Тимераякта шарга өйрәнгәннән соң кыз һәр елны кышны зарыгып көтеп ала тоган булган. </a:t>
            </a:r>
            <a:endParaRPr lang="tt-RU" sz="1400" dirty="0" smtClean="0">
              <a:solidFill>
                <a:schemeClr val="tx2"/>
              </a:solidFill>
              <a:latin typeface="Times New Roman" pitchFamily="18" charset="0"/>
              <a:cs typeface="Times New Roman" pitchFamily="18" charset="0"/>
            </a:endParaRPr>
          </a:p>
          <a:p>
            <a:r>
              <a:rPr lang="tt-RU" sz="1400" dirty="0">
                <a:solidFill>
                  <a:schemeClr val="tx2"/>
                </a:solidFill>
                <a:latin typeface="Times New Roman" pitchFamily="18" charset="0"/>
                <a:cs typeface="Times New Roman" pitchFamily="18" charset="0"/>
              </a:rPr>
              <a:t> </a:t>
            </a:r>
            <a:r>
              <a:rPr lang="tt-RU" sz="1400" dirty="0" smtClean="0">
                <a:solidFill>
                  <a:schemeClr val="tx2"/>
                </a:solidFill>
                <a:latin typeface="Times New Roman" pitchFamily="18" charset="0"/>
                <a:cs typeface="Times New Roman" pitchFamily="18" charset="0"/>
              </a:rPr>
              <a:t>                                            </a:t>
            </a:r>
            <a:r>
              <a:rPr lang="tt-RU" sz="1400" b="1" dirty="0" smtClean="0">
                <a:solidFill>
                  <a:schemeClr val="tx2"/>
                </a:solidFill>
                <a:latin typeface="Times New Roman" pitchFamily="18" charset="0"/>
                <a:cs typeface="Times New Roman" pitchFamily="18" charset="0"/>
              </a:rPr>
              <a:t>Ралина</a:t>
            </a:r>
            <a:endParaRPr lang="ru-RU" sz="1400" b="1" dirty="0">
              <a:solidFill>
                <a:schemeClr val="tx2"/>
              </a:solidFill>
              <a:latin typeface="Times New Roman" pitchFamily="18" charset="0"/>
              <a:cs typeface="Times New Roman" pitchFamily="18" charset="0"/>
            </a:endParaRPr>
          </a:p>
          <a:p>
            <a:r>
              <a:rPr lang="tt-RU" sz="1400" dirty="0">
                <a:solidFill>
                  <a:schemeClr val="tx2"/>
                </a:solidFill>
              </a:rPr>
              <a:t>                                                                                          </a:t>
            </a:r>
            <a:r>
              <a:rPr lang="tt-RU" sz="1400" dirty="0" smtClean="0">
                <a:solidFill>
                  <a:schemeClr val="tx2"/>
                </a:solidFill>
              </a:rPr>
              <a:t>                            </a:t>
            </a:r>
            <a:endParaRPr lang="ru-RU" sz="1400" dirty="0">
              <a:solidFill>
                <a:schemeClr val="tx2"/>
              </a:solidFill>
            </a:endParaRPr>
          </a:p>
        </p:txBody>
      </p:sp>
      <p:pic>
        <p:nvPicPr>
          <p:cNvPr id="16" name="Рисунок 15" descr="https://im3-tub-ru.yandex.net/i?id=dc3967d989d00e9d16a9ce72e6b9d795&amp;n=33&amp;h=215&amp;w=344"/>
          <p:cNvPicPr/>
          <p:nvPr/>
        </p:nvPicPr>
        <p:blipFill>
          <a:blip r:embed="rId3">
            <a:extLst>
              <a:ext uri="{28A0092B-C50C-407E-A947-70E740481C1C}">
                <a14:useLocalDpi xmlns:a14="http://schemas.microsoft.com/office/drawing/2010/main" val="0"/>
              </a:ext>
            </a:extLst>
          </a:blip>
          <a:srcRect/>
          <a:stretch>
            <a:fillRect/>
          </a:stretch>
        </p:blipFill>
        <p:spPr bwMode="auto">
          <a:xfrm>
            <a:off x="4365104" y="5436096"/>
            <a:ext cx="2348880" cy="2592288"/>
          </a:xfrm>
          <a:prstGeom prst="rect">
            <a:avLst/>
          </a:prstGeom>
          <a:noFill/>
          <a:ln>
            <a:noFill/>
          </a:ln>
        </p:spPr>
      </p:pic>
    </p:spTree>
    <p:extLst>
      <p:ext uri="{BB962C8B-B14F-4D97-AF65-F5344CB8AC3E}">
        <p14:creationId xmlns:p14="http://schemas.microsoft.com/office/powerpoint/2010/main" val="21822384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Номер слайда 1"/>
          <p:cNvSpPr>
            <a:spLocks noGrp="1"/>
          </p:cNvSpPr>
          <p:nvPr>
            <p:ph type="sldNum" sz="quarter" idx="12"/>
          </p:nvPr>
        </p:nvSpPr>
        <p:spPr/>
        <p:txBody>
          <a:bodyPr/>
          <a:lstStyle/>
          <a:p>
            <a:fld id="{5C04F74E-87E3-4B59-9E87-2E297F912FF4}" type="slidenum">
              <a:rPr lang="ru-RU" smtClean="0">
                <a:solidFill>
                  <a:prstClr val="black">
                    <a:tint val="75000"/>
                  </a:prstClr>
                </a:solidFill>
              </a:rPr>
              <a:pPr/>
              <a:t>8</a:t>
            </a:fld>
            <a:endParaRPr lang="ru-RU">
              <a:solidFill>
                <a:prstClr val="black">
                  <a:tint val="75000"/>
                </a:prstClr>
              </a:solidFill>
            </a:endParaRPr>
          </a:p>
        </p:txBody>
      </p:sp>
      <p:pic>
        <p:nvPicPr>
          <p:cNvPr id="3"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1268760" y="632520"/>
            <a:ext cx="5578878" cy="4179414"/>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Прямоугольник 3"/>
          <p:cNvSpPr/>
          <p:nvPr/>
        </p:nvSpPr>
        <p:spPr>
          <a:xfrm>
            <a:off x="836712" y="5292080"/>
            <a:ext cx="5472608" cy="2985433"/>
          </a:xfrm>
          <a:prstGeom prst="rect">
            <a:avLst/>
          </a:prstGeom>
        </p:spPr>
        <p:txBody>
          <a:bodyPr wrap="square">
            <a:spAutoFit/>
          </a:bodyPr>
          <a:lstStyle/>
          <a:p>
            <a:r>
              <a:rPr lang="tt-RU" sz="2000" b="1" dirty="0" smtClean="0">
                <a:solidFill>
                  <a:schemeClr val="tx2"/>
                </a:solidFill>
              </a:rPr>
              <a:t>                      </a:t>
            </a:r>
            <a:r>
              <a:rPr lang="tt-RU" sz="1400" b="1" dirty="0" smtClean="0">
                <a:solidFill>
                  <a:schemeClr val="tx2"/>
                </a:solidFill>
                <a:latin typeface="Times New Roman" pitchFamily="18" charset="0"/>
                <a:cs typeface="Times New Roman" pitchFamily="18" charset="0"/>
              </a:rPr>
              <a:t>Кыш </a:t>
            </a:r>
            <a:r>
              <a:rPr lang="tt-RU" sz="1400" b="1" dirty="0">
                <a:solidFill>
                  <a:schemeClr val="tx2"/>
                </a:solidFill>
                <a:latin typeface="Times New Roman" pitchFamily="18" charset="0"/>
                <a:cs typeface="Times New Roman" pitchFamily="18" charset="0"/>
              </a:rPr>
              <a:t>бабай үзенә иптәш тапкан</a:t>
            </a:r>
          </a:p>
          <a:p>
            <a:r>
              <a:rPr lang="tt-RU" sz="1400" dirty="0">
                <a:solidFill>
                  <a:schemeClr val="tx2"/>
                </a:solidFill>
                <a:latin typeface="Times New Roman" pitchFamily="18" charset="0"/>
                <a:cs typeface="Times New Roman" pitchFamily="18" charset="0"/>
              </a:rPr>
              <a:t>   Борын-борын заманда яшәгән ди ак сакаллы бабай. Аның булган ди өе боздан. Булган ди аның кыңгыраулы өч аты һәм бизәкле чанасы. Һәр елны, шул </a:t>
            </a:r>
            <a:r>
              <a:rPr lang="tt-RU" sz="1400" dirty="0" smtClean="0">
                <a:solidFill>
                  <a:schemeClr val="tx2"/>
                </a:solidFill>
                <a:latin typeface="Times New Roman" pitchFamily="18" charset="0"/>
                <a:cs typeface="Times New Roman" pitchFamily="18" charset="0"/>
              </a:rPr>
              <a:t>чанасына </a:t>
            </a:r>
            <a:r>
              <a:rPr lang="tt-RU" sz="1400" dirty="0">
                <a:solidFill>
                  <a:schemeClr val="tx2"/>
                </a:solidFill>
                <a:latin typeface="Times New Roman" pitchFamily="18" charset="0"/>
                <a:cs typeface="Times New Roman" pitchFamily="18" charset="0"/>
              </a:rPr>
              <a:t>бүләкләр төяп , </a:t>
            </a:r>
            <a:r>
              <a:rPr lang="tt-RU" sz="1400" dirty="0" smtClean="0">
                <a:solidFill>
                  <a:schemeClr val="tx2"/>
                </a:solidFill>
                <a:latin typeface="Times New Roman" pitchFamily="18" charset="0"/>
                <a:cs typeface="Times New Roman" pitchFamily="18" charset="0"/>
              </a:rPr>
              <a:t>балалар </a:t>
            </a:r>
            <a:r>
              <a:rPr lang="tt-RU" sz="1400" dirty="0">
                <a:solidFill>
                  <a:schemeClr val="tx2"/>
                </a:solidFill>
                <a:latin typeface="Times New Roman" pitchFamily="18" charset="0"/>
                <a:cs typeface="Times New Roman" pitchFamily="18" charset="0"/>
              </a:rPr>
              <a:t>янына ашыккан. Шулай бик озак </a:t>
            </a:r>
            <a:r>
              <a:rPr lang="tt-RU" sz="1400" dirty="0" smtClean="0">
                <a:solidFill>
                  <a:schemeClr val="tx2"/>
                </a:solidFill>
                <a:latin typeface="Times New Roman" pitchFamily="18" charset="0"/>
                <a:cs typeface="Times New Roman" pitchFamily="18" charset="0"/>
              </a:rPr>
              <a:t>балалараны </a:t>
            </a:r>
            <a:r>
              <a:rPr lang="tt-RU" sz="1400" dirty="0">
                <a:solidFill>
                  <a:schemeClr val="tx2"/>
                </a:solidFill>
                <a:latin typeface="Times New Roman" pitchFamily="18" charset="0"/>
                <a:cs typeface="Times New Roman" pitchFamily="18" charset="0"/>
              </a:rPr>
              <a:t>сөендереп яшәгән дә яшәгән. Кыш бабай картайган, ялгызына авыр була башлаган. Үзенә  иптәш </a:t>
            </a:r>
            <a:r>
              <a:rPr lang="tt-RU" sz="1400" dirty="0" smtClean="0">
                <a:solidFill>
                  <a:schemeClr val="tx2"/>
                </a:solidFill>
                <a:latin typeface="Times New Roman" pitchFamily="18" charset="0"/>
                <a:cs typeface="Times New Roman" pitchFamily="18" charset="0"/>
              </a:rPr>
              <a:t>булдыру турында </a:t>
            </a:r>
            <a:r>
              <a:rPr lang="tt-RU" sz="1400" dirty="0">
                <a:solidFill>
                  <a:schemeClr val="tx2"/>
                </a:solidFill>
                <a:latin typeface="Times New Roman" pitchFamily="18" charset="0"/>
                <a:cs typeface="Times New Roman" pitchFamily="18" charset="0"/>
              </a:rPr>
              <a:t>уйлана башлаган. Көннәрдән бер көнне Кыш бабай ,иң матур кар бөртекләрен җыеп ,кар кызы ясарга булган. Бик тә сылу, ягымлы Кар кызы килеп чыккан.Шуннан бирле Кыш бабай үзе белән  бөтен җиргә дә кызын ияртеп йөри башлаган. Балалар да Кыш бабайны һәм аның  кызын һәр елны түземсезләнеп көтеп алалар  икән.   </a:t>
            </a:r>
            <a:endParaRPr lang="tt-RU" sz="1400" dirty="0" smtClean="0">
              <a:solidFill>
                <a:schemeClr val="tx2"/>
              </a:solidFill>
              <a:latin typeface="Times New Roman" pitchFamily="18" charset="0"/>
              <a:cs typeface="Times New Roman" pitchFamily="18" charset="0"/>
            </a:endParaRPr>
          </a:p>
          <a:p>
            <a:r>
              <a:rPr lang="tt-RU" sz="1400" b="1" dirty="0">
                <a:solidFill>
                  <a:schemeClr val="tx2"/>
                </a:solidFill>
                <a:latin typeface="Times New Roman" pitchFamily="18" charset="0"/>
                <a:cs typeface="Times New Roman" pitchFamily="18" charset="0"/>
              </a:rPr>
              <a:t> </a:t>
            </a:r>
            <a:r>
              <a:rPr lang="tt-RU" sz="1400" b="1" dirty="0" smtClean="0">
                <a:solidFill>
                  <a:schemeClr val="tx2"/>
                </a:solidFill>
                <a:latin typeface="Times New Roman" pitchFamily="18" charset="0"/>
                <a:cs typeface="Times New Roman" pitchFamily="18" charset="0"/>
              </a:rPr>
              <a:t>                                                               Айлия</a:t>
            </a:r>
            <a:endParaRPr lang="ru-RU" sz="1400" b="1" dirty="0">
              <a:solidFill>
                <a:schemeClr val="tx2"/>
              </a:solidFill>
              <a:latin typeface="Times New Roman" pitchFamily="18" charset="0"/>
              <a:cs typeface="Times New Roman" pitchFamily="18" charset="0"/>
            </a:endParaRPr>
          </a:p>
        </p:txBody>
      </p:sp>
      <p:pic>
        <p:nvPicPr>
          <p:cNvPr id="5" name="Picture 18" descr="http://s7.hostingkartinok.com/uploads/images/2014/12/37835d013cfce9d24980ce577950254f.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408" y="-4412"/>
            <a:ext cx="2798465" cy="2767023"/>
          </a:xfrm>
          <a:prstGeom prst="rect">
            <a:avLst/>
          </a:prstGeom>
          <a:noFill/>
          <a:extLst>
            <a:ext uri="{909E8E84-426E-40DD-AFC4-6F175D3DCCD1}">
              <a14:hiddenFill xmlns:a14="http://schemas.microsoft.com/office/drawing/2010/main">
                <a:solidFill>
                  <a:srgbClr val="FFFFFF"/>
                </a:solidFill>
              </a14:hiddenFill>
            </a:ext>
          </a:extLst>
        </p:spPr>
      </p:pic>
      <p:sp>
        <p:nvSpPr>
          <p:cNvPr id="6" name="Овал 5"/>
          <p:cNvSpPr/>
          <p:nvPr/>
        </p:nvSpPr>
        <p:spPr>
          <a:xfrm>
            <a:off x="548680" y="921899"/>
            <a:ext cx="1224136" cy="9144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dirty="0" smtClean="0">
                <a:solidFill>
                  <a:srgbClr val="0070C0"/>
                </a:solidFill>
              </a:rPr>
              <a:t>Әкият</a:t>
            </a:r>
          </a:p>
          <a:p>
            <a:pPr algn="ctr"/>
            <a:r>
              <a:rPr lang="tt-RU" dirty="0" smtClean="0">
                <a:solidFill>
                  <a:srgbClr val="0070C0"/>
                </a:solidFill>
              </a:rPr>
              <a:t>ханә</a:t>
            </a:r>
            <a:endParaRPr lang="ru-RU" dirty="0">
              <a:solidFill>
                <a:srgbClr val="0070C0"/>
              </a:solidFill>
            </a:endParaRPr>
          </a:p>
        </p:txBody>
      </p:sp>
    </p:spTree>
    <p:extLst>
      <p:ext uri="{BB962C8B-B14F-4D97-AF65-F5344CB8AC3E}">
        <p14:creationId xmlns:p14="http://schemas.microsoft.com/office/powerpoint/2010/main" val="41255022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ижний колонтитул 3"/>
          <p:cNvSpPr>
            <a:spLocks noGrp="1"/>
          </p:cNvSpPr>
          <p:nvPr>
            <p:ph type="ftr" sz="quarter" idx="11"/>
          </p:nvPr>
        </p:nvSpPr>
        <p:spPr/>
        <p:txBody>
          <a:bodyPr/>
          <a:lstStyle/>
          <a:p>
            <a:endParaRPr lang="ru-RU">
              <a:solidFill>
                <a:prstClr val="black">
                  <a:tint val="75000"/>
                </a:prstClr>
              </a:solidFill>
            </a:endParaRPr>
          </a:p>
        </p:txBody>
      </p:sp>
      <p:sp>
        <p:nvSpPr>
          <p:cNvPr id="5" name="Номер слайда 4"/>
          <p:cNvSpPr>
            <a:spLocks noGrp="1"/>
          </p:cNvSpPr>
          <p:nvPr>
            <p:ph type="sldNum" sz="quarter" idx="12"/>
          </p:nvPr>
        </p:nvSpPr>
        <p:spPr/>
        <p:txBody>
          <a:bodyPr/>
          <a:lstStyle/>
          <a:p>
            <a:fld id="{FA51B014-8A27-4827-B65D-DFE0EA422522}" type="slidenum">
              <a:rPr lang="ru-RU" smtClean="0">
                <a:solidFill>
                  <a:prstClr val="black">
                    <a:tint val="75000"/>
                  </a:prstClr>
                </a:solidFill>
              </a:rPr>
              <a:pPr/>
              <a:t>9</a:t>
            </a:fld>
            <a:endParaRPr lang="ru-RU">
              <a:solidFill>
                <a:prstClr val="black">
                  <a:tint val="75000"/>
                </a:prstClr>
              </a:solidFill>
            </a:endParaRPr>
          </a:p>
        </p:txBody>
      </p:sp>
      <p:pic>
        <p:nvPicPr>
          <p:cNvPr id="6" name="Picture 18" descr="http://s7.hostingkartinok.com/uploads/images/2014/12/37835d013cfce9d24980ce577950254f.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346" y="-252536"/>
            <a:ext cx="2798465" cy="2767023"/>
          </a:xfrm>
          <a:prstGeom prst="rect">
            <a:avLst/>
          </a:prstGeom>
          <a:noFill/>
          <a:extLst>
            <a:ext uri="{909E8E84-426E-40DD-AFC4-6F175D3DCCD1}">
              <a14:hiddenFill xmlns:a14="http://schemas.microsoft.com/office/drawing/2010/main">
                <a:solidFill>
                  <a:srgbClr val="FFFFFF"/>
                </a:solidFill>
              </a14:hiddenFill>
            </a:ext>
          </a:extLst>
        </p:spPr>
      </p:pic>
      <p:sp>
        <p:nvSpPr>
          <p:cNvPr id="7" name="Овал 6"/>
          <p:cNvSpPr/>
          <p:nvPr/>
        </p:nvSpPr>
        <p:spPr>
          <a:xfrm>
            <a:off x="675536" y="673775"/>
            <a:ext cx="1224136" cy="914400"/>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t-RU" dirty="0" smtClean="0">
                <a:solidFill>
                  <a:srgbClr val="0070C0"/>
                </a:solidFill>
                <a:latin typeface="Times New Roman" pitchFamily="18" charset="0"/>
                <a:cs typeface="Times New Roman" pitchFamily="18" charset="0"/>
              </a:rPr>
              <a:t>Саф һавада</a:t>
            </a:r>
            <a:endParaRPr lang="ru-RU" dirty="0">
              <a:solidFill>
                <a:srgbClr val="0070C0"/>
              </a:solidFill>
              <a:latin typeface="Times New Roman" pitchFamily="18" charset="0"/>
              <a:cs typeface="Times New Roman" pitchFamily="18" charset="0"/>
            </a:endParaRPr>
          </a:p>
        </p:txBody>
      </p:sp>
      <p:sp>
        <p:nvSpPr>
          <p:cNvPr id="8" name="Объект 7"/>
          <p:cNvSpPr>
            <a:spLocks noGrp="1"/>
          </p:cNvSpPr>
          <p:nvPr>
            <p:ph idx="1"/>
          </p:nvPr>
        </p:nvSpPr>
        <p:spPr>
          <a:xfrm>
            <a:off x="188640" y="2658503"/>
            <a:ext cx="6172200" cy="6034617"/>
          </a:xfrm>
        </p:spPr>
        <p:txBody>
          <a:bodyPr/>
          <a:lstStyle/>
          <a:p>
            <a:pPr marL="0" lvl="0" indent="0" defTabSz="914305">
              <a:spcBef>
                <a:spcPts val="0"/>
              </a:spcBef>
              <a:buNone/>
            </a:pPr>
            <a:r>
              <a:rPr lang="tt-RU" sz="1800" b="1" dirty="0" smtClean="0">
                <a:latin typeface="Times New Roman" pitchFamily="18" charset="0"/>
                <a:cs typeface="Times New Roman" pitchFamily="18" charset="0"/>
              </a:rPr>
              <a:t>      </a:t>
            </a:r>
            <a:endParaRPr lang="en-US" sz="1800" b="1" dirty="0" smtClean="0">
              <a:latin typeface="Times New Roman" pitchFamily="18" charset="0"/>
              <a:cs typeface="Times New Roman" pitchFamily="18" charset="0"/>
            </a:endParaRPr>
          </a:p>
          <a:p>
            <a:pPr marL="0" lvl="0" indent="0" defTabSz="914305">
              <a:spcBef>
                <a:spcPts val="0"/>
              </a:spcBef>
              <a:buNone/>
            </a:pPr>
            <a:endParaRPr lang="en-US" sz="1800" b="1" dirty="0">
              <a:latin typeface="Times New Roman" pitchFamily="18" charset="0"/>
              <a:cs typeface="Times New Roman" pitchFamily="18" charset="0"/>
            </a:endParaRPr>
          </a:p>
          <a:p>
            <a:pPr marL="0" lvl="0" indent="0" defTabSz="914305">
              <a:spcBef>
                <a:spcPts val="0"/>
              </a:spcBef>
              <a:buNone/>
            </a:pPr>
            <a:endParaRPr lang="en-US" sz="1800" b="1" dirty="0" smtClean="0">
              <a:latin typeface="Times New Roman" pitchFamily="18" charset="0"/>
              <a:cs typeface="Times New Roman" pitchFamily="18" charset="0"/>
            </a:endParaRPr>
          </a:p>
          <a:p>
            <a:pPr marL="0" lvl="0" indent="0" defTabSz="914305">
              <a:spcBef>
                <a:spcPts val="0"/>
              </a:spcBef>
              <a:buNone/>
            </a:pPr>
            <a:endParaRPr lang="en-US" sz="1800" b="1" dirty="0">
              <a:latin typeface="Times New Roman" pitchFamily="18" charset="0"/>
              <a:cs typeface="Times New Roman" pitchFamily="18" charset="0"/>
            </a:endParaRPr>
          </a:p>
          <a:p>
            <a:pPr marL="0" lvl="0" indent="0" defTabSz="914305">
              <a:spcBef>
                <a:spcPts val="0"/>
              </a:spcBef>
              <a:buNone/>
            </a:pPr>
            <a:endParaRPr lang="en-US" sz="1800" b="1" dirty="0" smtClean="0">
              <a:latin typeface="Times New Roman" pitchFamily="18" charset="0"/>
              <a:cs typeface="Times New Roman" pitchFamily="18" charset="0"/>
            </a:endParaRPr>
          </a:p>
          <a:p>
            <a:pPr marL="0" lvl="0" indent="0" defTabSz="914305">
              <a:spcBef>
                <a:spcPts val="0"/>
              </a:spcBef>
              <a:buNone/>
            </a:pPr>
            <a:endParaRPr lang="en-US" sz="1800" b="1" dirty="0">
              <a:latin typeface="Times New Roman" pitchFamily="18" charset="0"/>
              <a:cs typeface="Times New Roman" pitchFamily="18" charset="0"/>
            </a:endParaRPr>
          </a:p>
          <a:p>
            <a:pPr marL="0" lvl="0" indent="0" defTabSz="914305">
              <a:spcBef>
                <a:spcPts val="0"/>
              </a:spcBef>
              <a:buNone/>
            </a:pPr>
            <a:endParaRPr lang="en-US" sz="1800" b="1" dirty="0" smtClean="0">
              <a:latin typeface="Times New Roman" pitchFamily="18" charset="0"/>
              <a:cs typeface="Times New Roman" pitchFamily="18" charset="0"/>
            </a:endParaRPr>
          </a:p>
          <a:p>
            <a:pPr marL="0" lvl="0" indent="0" defTabSz="914305">
              <a:spcBef>
                <a:spcPts val="0"/>
              </a:spcBef>
              <a:buNone/>
            </a:pPr>
            <a:endParaRPr lang="en-US" sz="1800" b="1" dirty="0">
              <a:latin typeface="Times New Roman" pitchFamily="18" charset="0"/>
              <a:cs typeface="Times New Roman" pitchFamily="18" charset="0"/>
            </a:endParaRPr>
          </a:p>
          <a:p>
            <a:pPr marL="0" lvl="0" indent="0" defTabSz="914305">
              <a:spcBef>
                <a:spcPts val="0"/>
              </a:spcBef>
              <a:buNone/>
            </a:pPr>
            <a:endParaRPr lang="en-US" sz="1800" b="1" dirty="0" smtClean="0">
              <a:latin typeface="Times New Roman" pitchFamily="18" charset="0"/>
              <a:cs typeface="Times New Roman" pitchFamily="18" charset="0"/>
            </a:endParaRPr>
          </a:p>
          <a:p>
            <a:pPr marL="0" lvl="0" indent="0" defTabSz="914305">
              <a:spcBef>
                <a:spcPts val="0"/>
              </a:spcBef>
              <a:buNone/>
            </a:pPr>
            <a:r>
              <a:rPr lang="en-US" sz="1800" b="1" dirty="0" smtClean="0">
                <a:latin typeface="Times New Roman" pitchFamily="18" charset="0"/>
                <a:cs typeface="Times New Roman" pitchFamily="18" charset="0"/>
              </a:rPr>
              <a:t>          </a:t>
            </a:r>
            <a:r>
              <a:rPr lang="tt-RU" sz="1800" b="1" dirty="0" smtClean="0">
                <a:latin typeface="Times New Roman" pitchFamily="18" charset="0"/>
                <a:cs typeface="Times New Roman" pitchFamily="18" charset="0"/>
              </a:rPr>
              <a:t>Кар бабай</a:t>
            </a:r>
            <a:r>
              <a:rPr lang="en-US" sz="1800" b="1" dirty="0" smtClean="0">
                <a:latin typeface="Times New Roman" pitchFamily="18" charset="0"/>
                <a:cs typeface="Times New Roman" pitchFamily="18" charset="0"/>
              </a:rPr>
              <a:t> </a:t>
            </a:r>
            <a:endParaRPr lang="tt-RU" sz="1800" b="1" dirty="0" smtClean="0">
              <a:latin typeface="Times New Roman" pitchFamily="18" charset="0"/>
              <a:cs typeface="Times New Roman" pitchFamily="18" charset="0"/>
            </a:endParaRPr>
          </a:p>
          <a:p>
            <a:pPr marL="0" lvl="0" indent="0" defTabSz="914305">
              <a:spcBef>
                <a:spcPts val="0"/>
              </a:spcBef>
              <a:buNone/>
            </a:pPr>
            <a:r>
              <a:rPr lang="en-US" sz="1800" dirty="0" smtClean="0">
                <a:latin typeface="Times New Roman" pitchFamily="18" charset="0"/>
                <a:cs typeface="Times New Roman" pitchFamily="18" charset="0"/>
              </a:rPr>
              <a:t>  </a:t>
            </a:r>
            <a:r>
              <a:rPr lang="tt-RU" sz="1800" dirty="0" smtClean="0">
                <a:latin typeface="Times New Roman" pitchFamily="18" charset="0"/>
                <a:cs typeface="Times New Roman" pitchFamily="18" charset="0"/>
              </a:rPr>
              <a:t>Көне буе җепшек кардан</a:t>
            </a:r>
          </a:p>
          <a:p>
            <a:pPr marL="0" lvl="0" indent="0" defTabSz="914305">
              <a:spcBef>
                <a:spcPts val="0"/>
              </a:spcBef>
              <a:buNone/>
            </a:pPr>
            <a:r>
              <a:rPr lang="en-US" sz="1800" dirty="0" smtClean="0">
                <a:latin typeface="Times New Roman" pitchFamily="18" charset="0"/>
                <a:cs typeface="Times New Roman" pitchFamily="18" charset="0"/>
              </a:rPr>
              <a:t>  </a:t>
            </a:r>
            <a:r>
              <a:rPr lang="tt-RU" sz="1800" dirty="0" smtClean="0">
                <a:latin typeface="Times New Roman" pitchFamily="18" charset="0"/>
                <a:cs typeface="Times New Roman" pitchFamily="18" charset="0"/>
              </a:rPr>
              <a:t>Ясадым мин Кар бабай.</a:t>
            </a:r>
          </a:p>
          <a:p>
            <a:pPr marL="0" lvl="0" indent="0" defTabSz="914305">
              <a:spcBef>
                <a:spcPts val="0"/>
              </a:spcBef>
              <a:buNone/>
            </a:pPr>
            <a:r>
              <a:rPr lang="en-US" sz="1800" dirty="0" smtClean="0">
                <a:latin typeface="Times New Roman" pitchFamily="18" charset="0"/>
                <a:cs typeface="Times New Roman" pitchFamily="18" charset="0"/>
              </a:rPr>
              <a:t>  </a:t>
            </a:r>
            <a:r>
              <a:rPr lang="tt-RU" sz="1800" dirty="0" smtClean="0">
                <a:latin typeface="Times New Roman" pitchFamily="18" charset="0"/>
                <a:cs typeface="Times New Roman" pitchFamily="18" charset="0"/>
              </a:rPr>
              <a:t>Ул елмаеп кына тора-</a:t>
            </a:r>
          </a:p>
          <a:p>
            <a:pPr marL="0" lvl="0" indent="0" defTabSz="914305">
              <a:spcBef>
                <a:spcPts val="0"/>
              </a:spcBef>
              <a:buNone/>
            </a:pPr>
            <a:r>
              <a:rPr lang="en-US" sz="1800" dirty="0" smtClean="0">
                <a:latin typeface="Times New Roman" pitchFamily="18" charset="0"/>
                <a:cs typeface="Times New Roman" pitchFamily="18" charset="0"/>
              </a:rPr>
              <a:t>  </a:t>
            </a:r>
            <a:r>
              <a:rPr lang="tt-RU" sz="1800" dirty="0" smtClean="0">
                <a:latin typeface="Times New Roman" pitchFamily="18" charset="0"/>
                <a:cs typeface="Times New Roman" pitchFamily="18" charset="0"/>
              </a:rPr>
              <a:t>Мине ошатты бугай.</a:t>
            </a:r>
          </a:p>
          <a:p>
            <a:pPr marL="0" lvl="0" indent="0" defTabSz="914305">
              <a:spcBef>
                <a:spcPts val="0"/>
              </a:spcBef>
              <a:buNone/>
            </a:pPr>
            <a:r>
              <a:rPr lang="en-US" sz="1800" dirty="0" smtClean="0">
                <a:latin typeface="Times New Roman" pitchFamily="18" charset="0"/>
                <a:cs typeface="Times New Roman" pitchFamily="18" charset="0"/>
              </a:rPr>
              <a:t>  </a:t>
            </a:r>
            <a:r>
              <a:rPr lang="tt-RU" sz="1800" dirty="0" smtClean="0">
                <a:latin typeface="Times New Roman" pitchFamily="18" charset="0"/>
                <a:cs typeface="Times New Roman" pitchFamily="18" charset="0"/>
              </a:rPr>
              <a:t>Ә иртәнгә көн җылыткан, </a:t>
            </a:r>
          </a:p>
          <a:p>
            <a:pPr marL="0" lvl="0" indent="0" defTabSz="914305">
              <a:spcBef>
                <a:spcPts val="0"/>
              </a:spcBef>
              <a:buNone/>
            </a:pPr>
            <a:r>
              <a:rPr lang="en-US" sz="1800" dirty="0" smtClean="0">
                <a:latin typeface="Times New Roman" pitchFamily="18" charset="0"/>
                <a:cs typeface="Times New Roman" pitchFamily="18" charset="0"/>
              </a:rPr>
              <a:t>  </a:t>
            </a:r>
            <a:r>
              <a:rPr lang="tt-RU" sz="1800" dirty="0" smtClean="0">
                <a:latin typeface="Times New Roman" pitchFamily="18" charset="0"/>
                <a:cs typeface="Times New Roman" pitchFamily="18" charset="0"/>
              </a:rPr>
              <a:t>Гөрләвекләр йөгергән.</a:t>
            </a:r>
          </a:p>
          <a:p>
            <a:pPr marL="0" lvl="0" indent="0" defTabSz="914305">
              <a:spcBef>
                <a:spcPts val="0"/>
              </a:spcBef>
              <a:buNone/>
            </a:pPr>
            <a:r>
              <a:rPr lang="tt-RU" sz="1800" dirty="0" smtClean="0">
                <a:latin typeface="Times New Roman" pitchFamily="18" charset="0"/>
                <a:cs typeface="Times New Roman" pitchFamily="18" charset="0"/>
              </a:rPr>
              <a:t> </a:t>
            </a:r>
            <a:r>
              <a:rPr lang="en-US" sz="1800" dirty="0" smtClean="0">
                <a:latin typeface="Times New Roman" pitchFamily="18" charset="0"/>
                <a:cs typeface="Times New Roman" pitchFamily="18" charset="0"/>
              </a:rPr>
              <a:t>  </a:t>
            </a:r>
            <a:r>
              <a:rPr lang="tt-RU" sz="1800" dirty="0" smtClean="0">
                <a:latin typeface="Times New Roman" pitchFamily="18" charset="0"/>
                <a:cs typeface="Times New Roman" pitchFamily="18" charset="0"/>
              </a:rPr>
              <a:t>Бары эшләпәсе калган-</a:t>
            </a:r>
          </a:p>
          <a:p>
            <a:pPr marL="92075" lvl="0" indent="-92075" defTabSz="914305">
              <a:spcBef>
                <a:spcPts val="0"/>
              </a:spcBef>
              <a:buNone/>
            </a:pPr>
            <a:r>
              <a:rPr lang="en-US" sz="1800" dirty="0" smtClean="0">
                <a:latin typeface="Times New Roman" pitchFamily="18" charset="0"/>
                <a:cs typeface="Times New Roman" pitchFamily="18" charset="0"/>
              </a:rPr>
              <a:t>   </a:t>
            </a:r>
            <a:r>
              <a:rPr lang="tt-RU" sz="1800" dirty="0" smtClean="0">
                <a:latin typeface="Times New Roman" pitchFamily="18" charset="0"/>
                <a:cs typeface="Times New Roman" pitchFamily="18" charset="0"/>
              </a:rPr>
              <a:t>Бабаебыз эрегән.</a:t>
            </a:r>
          </a:p>
          <a:p>
            <a:pPr marL="0" lvl="0" indent="0" defTabSz="914305">
              <a:spcBef>
                <a:spcPts val="0"/>
              </a:spcBef>
              <a:buNone/>
            </a:pPr>
            <a:r>
              <a:rPr lang="tt-RU" sz="1800" dirty="0" smtClean="0">
                <a:latin typeface="Times New Roman" pitchFamily="18" charset="0"/>
                <a:cs typeface="Times New Roman" pitchFamily="18" charset="0"/>
              </a:rPr>
              <a:t>                        </a:t>
            </a:r>
            <a:r>
              <a:rPr lang="tt-RU" sz="1600" b="1" dirty="0" smtClean="0">
                <a:latin typeface="Times New Roman" pitchFamily="18" charset="0"/>
                <a:cs typeface="Times New Roman" pitchFamily="18" charset="0"/>
              </a:rPr>
              <a:t>Альбина</a:t>
            </a:r>
            <a:endParaRPr lang="ru-RU" sz="1600" b="1" dirty="0" smtClean="0">
              <a:latin typeface="Times New Roman" pitchFamily="18" charset="0"/>
              <a:cs typeface="Times New Roman" pitchFamily="18" charset="0"/>
            </a:endParaRPr>
          </a:p>
          <a:p>
            <a:endParaRPr lang="ru-RU" dirty="0"/>
          </a:p>
        </p:txBody>
      </p:sp>
      <p:pic>
        <p:nvPicPr>
          <p:cNvPr id="10" name="Рисунок 9" descr="http://xallyava.ru/images/Nowogodnie/Snegowiki/d3e25bb78b797b3ca2d8d3bc1447d8d3.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5536" y="2915817"/>
            <a:ext cx="1889368" cy="197123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9" name="Прямоугольник 8"/>
          <p:cNvSpPr/>
          <p:nvPr/>
        </p:nvSpPr>
        <p:spPr>
          <a:xfrm>
            <a:off x="3505420" y="308693"/>
            <a:ext cx="3933056" cy="5232202"/>
          </a:xfrm>
          <a:prstGeom prst="rect">
            <a:avLst/>
          </a:prstGeom>
        </p:spPr>
        <p:txBody>
          <a:bodyPr wrap="square">
            <a:spAutoFit/>
          </a:bodyPr>
          <a:lstStyle/>
          <a:p>
            <a:r>
              <a:rPr lang="tt-RU" sz="4000" b="1" dirty="0" smtClean="0">
                <a:solidFill>
                  <a:srgbClr val="0070C0"/>
                </a:solidFill>
              </a:rPr>
              <a:t>   </a:t>
            </a:r>
            <a:r>
              <a:rPr lang="tt-RU" b="1" dirty="0" smtClean="0">
                <a:latin typeface="Times New Roman" pitchFamily="18" charset="0"/>
                <a:cs typeface="Times New Roman" pitchFamily="18" charset="0"/>
              </a:rPr>
              <a:t>Кыш</a:t>
            </a:r>
            <a:endParaRPr lang="ru-RU" b="1" dirty="0" smtClean="0">
              <a:latin typeface="Times New Roman" pitchFamily="18" charset="0"/>
              <a:cs typeface="Times New Roman" pitchFamily="18" charset="0"/>
            </a:endParaRPr>
          </a:p>
          <a:p>
            <a:r>
              <a:rPr lang="tt-RU" sz="1400" dirty="0" smtClean="0">
                <a:latin typeface="Times New Roman" pitchFamily="18" charset="0"/>
                <a:cs typeface="Times New Roman" pitchFamily="18" charset="0"/>
              </a:rPr>
              <a:t> </a:t>
            </a:r>
            <a:endParaRPr lang="ru-RU" sz="1400" dirty="0" smtClean="0">
              <a:latin typeface="Times New Roman" pitchFamily="18" charset="0"/>
              <a:cs typeface="Times New Roman" pitchFamily="18" charset="0"/>
            </a:endParaRPr>
          </a:p>
          <a:p>
            <a:r>
              <a:rPr lang="tt-RU" sz="1400" dirty="0" smtClean="0">
                <a:latin typeface="Times New Roman" pitchFamily="18" charset="0"/>
                <a:cs typeface="Times New Roman" pitchFamily="18" charset="0"/>
              </a:rPr>
              <a:t>Кыш килде тышта,</a:t>
            </a:r>
            <a:endParaRPr lang="ru-RU" sz="1400" dirty="0" smtClean="0">
              <a:latin typeface="Times New Roman" pitchFamily="18" charset="0"/>
              <a:cs typeface="Times New Roman" pitchFamily="18" charset="0"/>
            </a:endParaRPr>
          </a:p>
          <a:p>
            <a:r>
              <a:rPr lang="tt-RU" sz="1400" dirty="0" smtClean="0">
                <a:latin typeface="Times New Roman" pitchFamily="18" charset="0"/>
                <a:cs typeface="Times New Roman" pitchFamily="18" charset="0"/>
              </a:rPr>
              <a:t>Урамда буран.</a:t>
            </a:r>
            <a:endParaRPr lang="ru-RU" sz="1400" dirty="0" smtClean="0">
              <a:latin typeface="Times New Roman" pitchFamily="18" charset="0"/>
              <a:cs typeface="Times New Roman" pitchFamily="18" charset="0"/>
            </a:endParaRPr>
          </a:p>
          <a:p>
            <a:r>
              <a:rPr lang="tt-RU" sz="1400" dirty="0" smtClean="0">
                <a:latin typeface="Times New Roman" pitchFamily="18" charset="0"/>
                <a:cs typeface="Times New Roman" pitchFamily="18" charset="0"/>
              </a:rPr>
              <a:t>Агачлар бәскә</a:t>
            </a:r>
            <a:endParaRPr lang="ru-RU" sz="1400" dirty="0" smtClean="0">
              <a:latin typeface="Times New Roman" pitchFamily="18" charset="0"/>
              <a:cs typeface="Times New Roman" pitchFamily="18" charset="0"/>
            </a:endParaRPr>
          </a:p>
          <a:p>
            <a:r>
              <a:rPr lang="tt-RU" sz="1400" dirty="0" smtClean="0">
                <a:latin typeface="Times New Roman" pitchFamily="18" charset="0"/>
                <a:cs typeface="Times New Roman" pitchFamily="18" charset="0"/>
              </a:rPr>
              <a:t>Төренеп туңган.</a:t>
            </a:r>
            <a:endParaRPr lang="ru-RU" sz="1400" dirty="0" smtClean="0">
              <a:latin typeface="Times New Roman" pitchFamily="18" charset="0"/>
              <a:cs typeface="Times New Roman" pitchFamily="18" charset="0"/>
            </a:endParaRPr>
          </a:p>
          <a:p>
            <a:r>
              <a:rPr lang="tt-RU" sz="1400" dirty="0" smtClean="0">
                <a:latin typeface="Times New Roman" pitchFamily="18" charset="0"/>
                <a:cs typeface="Times New Roman" pitchFamily="18" charset="0"/>
              </a:rPr>
              <a:t> </a:t>
            </a:r>
            <a:endParaRPr lang="ru-RU" sz="1400" dirty="0" smtClean="0">
              <a:latin typeface="Times New Roman" pitchFamily="18" charset="0"/>
              <a:cs typeface="Times New Roman" pitchFamily="18" charset="0"/>
            </a:endParaRPr>
          </a:p>
          <a:p>
            <a:r>
              <a:rPr lang="en-US" sz="1400" dirty="0" smtClean="0">
                <a:latin typeface="Times New Roman" pitchFamily="18" charset="0"/>
                <a:cs typeface="Times New Roman" pitchFamily="18" charset="0"/>
              </a:rPr>
              <a:t>               </a:t>
            </a:r>
            <a:r>
              <a:rPr lang="tt-RU" sz="1400" dirty="0" smtClean="0">
                <a:latin typeface="Times New Roman" pitchFamily="18" charset="0"/>
                <a:cs typeface="Times New Roman" pitchFamily="18" charset="0"/>
              </a:rPr>
              <a:t>Апаем белән</a:t>
            </a:r>
            <a:endParaRPr lang="ru-RU" sz="1400" dirty="0" smtClean="0">
              <a:latin typeface="Times New Roman" pitchFamily="18" charset="0"/>
              <a:cs typeface="Times New Roman" pitchFamily="18" charset="0"/>
            </a:endParaRPr>
          </a:p>
          <a:p>
            <a:r>
              <a:rPr lang="en-US" sz="1400" dirty="0" smtClean="0">
                <a:latin typeface="Times New Roman" pitchFamily="18" charset="0"/>
                <a:cs typeface="Times New Roman" pitchFamily="18" charset="0"/>
              </a:rPr>
              <a:t>               </a:t>
            </a:r>
            <a:r>
              <a:rPr lang="tt-RU" sz="1400" dirty="0" smtClean="0">
                <a:latin typeface="Times New Roman" pitchFamily="18" charset="0"/>
                <a:cs typeface="Times New Roman" pitchFamily="18" charset="0"/>
              </a:rPr>
              <a:t>Тышка чыгабыз</a:t>
            </a:r>
            <a:endParaRPr lang="ru-RU" sz="1400" dirty="0" smtClean="0">
              <a:latin typeface="Times New Roman" pitchFamily="18" charset="0"/>
              <a:cs typeface="Times New Roman" pitchFamily="18" charset="0"/>
            </a:endParaRPr>
          </a:p>
          <a:p>
            <a:r>
              <a:rPr lang="en-US" sz="1400" dirty="0" smtClean="0">
                <a:latin typeface="Times New Roman" pitchFamily="18" charset="0"/>
                <a:cs typeface="Times New Roman" pitchFamily="18" charset="0"/>
              </a:rPr>
              <a:t>                </a:t>
            </a:r>
            <a:r>
              <a:rPr lang="tt-RU" sz="1400" dirty="0" smtClean="0">
                <a:latin typeface="Times New Roman" pitchFamily="18" charset="0"/>
                <a:cs typeface="Times New Roman" pitchFamily="18" charset="0"/>
              </a:rPr>
              <a:t>Һәм бергәләшеп</a:t>
            </a:r>
            <a:endParaRPr lang="ru-RU" sz="1400" dirty="0" smtClean="0">
              <a:latin typeface="Times New Roman" pitchFamily="18" charset="0"/>
              <a:cs typeface="Times New Roman" pitchFamily="18" charset="0"/>
            </a:endParaRPr>
          </a:p>
          <a:p>
            <a:r>
              <a:rPr lang="en-US" sz="1400" dirty="0" smtClean="0">
                <a:latin typeface="Times New Roman" pitchFamily="18" charset="0"/>
                <a:cs typeface="Times New Roman" pitchFamily="18" charset="0"/>
              </a:rPr>
              <a:t>                </a:t>
            </a:r>
            <a:r>
              <a:rPr lang="tt-RU" sz="1400" dirty="0" smtClean="0">
                <a:latin typeface="Times New Roman" pitchFamily="18" charset="0"/>
                <a:cs typeface="Times New Roman" pitchFamily="18" charset="0"/>
              </a:rPr>
              <a:t>Чана шуабыз.</a:t>
            </a:r>
            <a:endParaRPr lang="ru-RU" sz="1400" dirty="0" smtClean="0">
              <a:latin typeface="Times New Roman" pitchFamily="18" charset="0"/>
              <a:cs typeface="Times New Roman" pitchFamily="18" charset="0"/>
            </a:endParaRPr>
          </a:p>
          <a:p>
            <a:r>
              <a:rPr lang="tt-RU" sz="1400" dirty="0" smtClean="0">
                <a:latin typeface="Times New Roman" pitchFamily="18" charset="0"/>
                <a:cs typeface="Times New Roman" pitchFamily="18" charset="0"/>
              </a:rPr>
              <a:t> </a:t>
            </a:r>
            <a:endParaRPr lang="ru-RU" sz="1400" dirty="0" smtClean="0">
              <a:latin typeface="Times New Roman" pitchFamily="18" charset="0"/>
              <a:cs typeface="Times New Roman" pitchFamily="18" charset="0"/>
            </a:endParaRPr>
          </a:p>
          <a:p>
            <a:r>
              <a:rPr lang="tt-RU" sz="1400" dirty="0" smtClean="0">
                <a:latin typeface="Times New Roman" pitchFamily="18" charset="0"/>
                <a:cs typeface="Times New Roman" pitchFamily="18" charset="0"/>
              </a:rPr>
              <a:t>Җигәбез этне,</a:t>
            </a:r>
            <a:endParaRPr lang="ru-RU" sz="1400" dirty="0" smtClean="0">
              <a:latin typeface="Times New Roman" pitchFamily="18" charset="0"/>
              <a:cs typeface="Times New Roman" pitchFamily="18" charset="0"/>
            </a:endParaRPr>
          </a:p>
          <a:p>
            <a:r>
              <a:rPr lang="tt-RU" sz="1400" dirty="0" smtClean="0">
                <a:latin typeface="Times New Roman" pitchFamily="18" charset="0"/>
                <a:cs typeface="Times New Roman" pitchFamily="18" charset="0"/>
              </a:rPr>
              <a:t>Ай-яй шәп тарта.</a:t>
            </a:r>
            <a:endParaRPr lang="ru-RU" sz="1400" dirty="0" smtClean="0">
              <a:latin typeface="Times New Roman" pitchFamily="18" charset="0"/>
              <a:cs typeface="Times New Roman" pitchFamily="18" charset="0"/>
            </a:endParaRPr>
          </a:p>
          <a:p>
            <a:r>
              <a:rPr lang="tt-RU" sz="1400" dirty="0" smtClean="0">
                <a:latin typeface="Times New Roman" pitchFamily="18" charset="0"/>
                <a:cs typeface="Times New Roman" pitchFamily="18" charset="0"/>
              </a:rPr>
              <a:t>Икебезнең дә</a:t>
            </a:r>
            <a:endParaRPr lang="ru-RU" sz="1400" dirty="0" smtClean="0">
              <a:latin typeface="Times New Roman" pitchFamily="18" charset="0"/>
              <a:cs typeface="Times New Roman" pitchFamily="18" charset="0"/>
            </a:endParaRPr>
          </a:p>
          <a:p>
            <a:r>
              <a:rPr lang="tt-RU" sz="1400" dirty="0" smtClean="0">
                <a:latin typeface="Times New Roman" pitchFamily="18" charset="0"/>
                <a:cs typeface="Times New Roman" pitchFamily="18" charset="0"/>
              </a:rPr>
              <a:t>Куаныч арта.</a:t>
            </a:r>
            <a:endParaRPr lang="ru-RU" sz="1400" dirty="0" smtClean="0">
              <a:latin typeface="Times New Roman" pitchFamily="18" charset="0"/>
              <a:cs typeface="Times New Roman" pitchFamily="18" charset="0"/>
            </a:endParaRPr>
          </a:p>
          <a:p>
            <a:r>
              <a:rPr lang="tt-RU" sz="1400" dirty="0" smtClean="0">
                <a:latin typeface="Times New Roman" pitchFamily="18" charset="0"/>
                <a:cs typeface="Times New Roman" pitchFamily="18" charset="0"/>
              </a:rPr>
              <a:t> </a:t>
            </a:r>
            <a:endParaRPr lang="ru-RU" sz="1400" dirty="0" smtClean="0">
              <a:latin typeface="Times New Roman" pitchFamily="18" charset="0"/>
              <a:cs typeface="Times New Roman" pitchFamily="18" charset="0"/>
            </a:endParaRPr>
          </a:p>
          <a:p>
            <a:r>
              <a:rPr lang="en-US" sz="1400" dirty="0" smtClean="0">
                <a:latin typeface="Times New Roman" pitchFamily="18" charset="0"/>
                <a:cs typeface="Times New Roman" pitchFamily="18" charset="0"/>
              </a:rPr>
              <a:t>                   </a:t>
            </a:r>
            <a:r>
              <a:rPr lang="tt-RU" sz="1400" dirty="0" smtClean="0">
                <a:latin typeface="Times New Roman" pitchFamily="18" charset="0"/>
                <a:cs typeface="Times New Roman" pitchFamily="18" charset="0"/>
              </a:rPr>
              <a:t>Юридер әле</a:t>
            </a:r>
            <a:endParaRPr lang="ru-RU" sz="1400" dirty="0" smtClean="0">
              <a:latin typeface="Times New Roman" pitchFamily="18" charset="0"/>
              <a:cs typeface="Times New Roman" pitchFamily="18" charset="0"/>
            </a:endParaRPr>
          </a:p>
          <a:p>
            <a:r>
              <a:rPr lang="en-US" sz="1400" dirty="0" smtClean="0">
                <a:latin typeface="Times New Roman" pitchFamily="18" charset="0"/>
                <a:cs typeface="Times New Roman" pitchFamily="18" charset="0"/>
              </a:rPr>
              <a:t>                   </a:t>
            </a:r>
            <a:r>
              <a:rPr lang="tt-RU" sz="1400" dirty="0" smtClean="0">
                <a:latin typeface="Times New Roman" pitchFamily="18" charset="0"/>
                <a:cs typeface="Times New Roman" pitchFamily="18" charset="0"/>
              </a:rPr>
              <a:t>Аударып китте.</a:t>
            </a:r>
            <a:endParaRPr lang="ru-RU" sz="1400" dirty="0" smtClean="0">
              <a:latin typeface="Times New Roman" pitchFamily="18" charset="0"/>
              <a:cs typeface="Times New Roman" pitchFamily="18" charset="0"/>
            </a:endParaRPr>
          </a:p>
          <a:p>
            <a:r>
              <a:rPr lang="en-US" sz="1400" dirty="0" smtClean="0">
                <a:latin typeface="Times New Roman" pitchFamily="18" charset="0"/>
                <a:cs typeface="Times New Roman" pitchFamily="18" charset="0"/>
              </a:rPr>
              <a:t>                   </a:t>
            </a:r>
            <a:r>
              <a:rPr lang="tt-RU" sz="1400" dirty="0" smtClean="0">
                <a:latin typeface="Times New Roman" pitchFamily="18" charset="0"/>
                <a:cs typeface="Times New Roman" pitchFamily="18" charset="0"/>
              </a:rPr>
              <a:t>Шуннан соң инде</a:t>
            </a:r>
            <a:endParaRPr lang="ru-RU" sz="1400" dirty="0" smtClean="0">
              <a:latin typeface="Times New Roman" pitchFamily="18" charset="0"/>
              <a:cs typeface="Times New Roman" pitchFamily="18" charset="0"/>
            </a:endParaRPr>
          </a:p>
          <a:p>
            <a:r>
              <a:rPr lang="en-US" sz="1400" dirty="0" smtClean="0">
                <a:latin typeface="Times New Roman" pitchFamily="18" charset="0"/>
                <a:cs typeface="Times New Roman" pitchFamily="18" charset="0"/>
              </a:rPr>
              <a:t>                    </a:t>
            </a:r>
            <a:r>
              <a:rPr lang="tt-RU" sz="1400" dirty="0" smtClean="0">
                <a:latin typeface="Times New Roman" pitchFamily="18" charset="0"/>
                <a:cs typeface="Times New Roman" pitchFamily="18" charset="0"/>
              </a:rPr>
              <a:t>Кызык та бетте.</a:t>
            </a:r>
          </a:p>
          <a:p>
            <a:r>
              <a:rPr lang="tt-RU" sz="1400" dirty="0" smtClean="0">
                <a:latin typeface="Times New Roman" pitchFamily="18" charset="0"/>
                <a:cs typeface="Times New Roman" pitchFamily="18" charset="0"/>
              </a:rPr>
              <a:t>                                      </a:t>
            </a:r>
            <a:r>
              <a:rPr lang="tt-RU" sz="1600" b="1" dirty="0" smtClean="0">
                <a:latin typeface="Times New Roman" pitchFamily="18" charset="0"/>
                <a:cs typeface="Times New Roman" pitchFamily="18" charset="0"/>
              </a:rPr>
              <a:t>Сабина</a:t>
            </a:r>
            <a:endParaRPr lang="ru-RU" sz="1600" b="1" dirty="0">
              <a:latin typeface="Times New Roman" pitchFamily="18" charset="0"/>
              <a:cs typeface="Times New Roman" pitchFamily="18" charset="0"/>
            </a:endParaRPr>
          </a:p>
        </p:txBody>
      </p:sp>
      <p:pic>
        <p:nvPicPr>
          <p:cNvPr id="13" name="Picture 2" descr="F:\для журнала\На горке 1 класс 13.01.13г\DSCN0040.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73016" y="5773938"/>
            <a:ext cx="2364169" cy="315222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01861650"/>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868</TotalTime>
  <Words>1669</Words>
  <Application>Microsoft Office PowerPoint</Application>
  <PresentationFormat>Экран (4:3)</PresentationFormat>
  <Paragraphs>366</Paragraphs>
  <Slides>28</Slides>
  <Notes>21</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28</vt:i4>
      </vt:variant>
    </vt:vector>
  </HeadingPairs>
  <TitlesOfParts>
    <vt:vector size="32" baseType="lpstr">
      <vt:lpstr>Arial</vt:lpstr>
      <vt:lpstr>Calibri</vt:lpstr>
      <vt:lpstr>Times New Roman</vt:lpstr>
      <vt:lpstr>Тема Office</vt:lpstr>
      <vt:lpstr>Презентация PowerPoint</vt:lpstr>
      <vt:lpstr>Презентация PowerPoint</vt:lpstr>
      <vt:lpstr>Укуны бик яратабыз Кышны да без яратабыз. Ул яратуны, бергәләп,  Ел саен яңартабыз. Рәхәтләнеп тау шуабыз, Кар атышып уйныйбыз. Ап-ак кышта үзебезне Төрле яклап сыныйбыз. Ә без кемме? Без-без инде- Гимназия йолдызлары. 3нче “А” сыйныфының Малайлары, кызлары. </vt:lpstr>
      <vt:lpstr>Безнең сәхифә</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Кыш кунакка чакыра</dc:title>
  <dc:creator>Admin</dc:creator>
  <cp:lastModifiedBy>Air</cp:lastModifiedBy>
  <cp:revision>71</cp:revision>
  <cp:lastPrinted>2016-05-21T07:31:19Z</cp:lastPrinted>
  <dcterms:created xsi:type="dcterms:W3CDTF">2016-02-11T16:02:38Z</dcterms:created>
  <dcterms:modified xsi:type="dcterms:W3CDTF">2016-05-27T04:47:41Z</dcterms:modified>
</cp:coreProperties>
</file>